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6375" r:id="rId2"/>
    <p:sldId id="6392" r:id="rId3"/>
    <p:sldId id="265" r:id="rId4"/>
    <p:sldId id="6361" r:id="rId5"/>
    <p:sldId id="6372" r:id="rId6"/>
    <p:sldId id="6362" r:id="rId7"/>
    <p:sldId id="5013" r:id="rId8"/>
    <p:sldId id="296" r:id="rId9"/>
    <p:sldId id="298" r:id="rId10"/>
    <p:sldId id="5014" r:id="rId11"/>
    <p:sldId id="5026" r:id="rId12"/>
    <p:sldId id="6386" r:id="rId13"/>
    <p:sldId id="6376" r:id="rId14"/>
    <p:sldId id="6373" r:id="rId15"/>
    <p:sldId id="6364" r:id="rId16"/>
    <p:sldId id="3907" r:id="rId17"/>
    <p:sldId id="6365" r:id="rId18"/>
    <p:sldId id="263" r:id="rId19"/>
    <p:sldId id="6379" r:id="rId20"/>
    <p:sldId id="6366" r:id="rId21"/>
    <p:sldId id="3921" r:id="rId22"/>
    <p:sldId id="269" r:id="rId23"/>
    <p:sldId id="1773" r:id="rId24"/>
    <p:sldId id="1774" r:id="rId25"/>
    <p:sldId id="1799" r:id="rId26"/>
    <p:sldId id="1800" r:id="rId27"/>
    <p:sldId id="1777" r:id="rId28"/>
    <p:sldId id="1778" r:id="rId29"/>
    <p:sldId id="6389" r:id="rId30"/>
    <p:sldId id="3909" r:id="rId31"/>
    <p:sldId id="6374" r:id="rId32"/>
    <p:sldId id="6393" r:id="rId33"/>
    <p:sldId id="6390" r:id="rId34"/>
    <p:sldId id="2331" r:id="rId35"/>
    <p:sldId id="274" r:id="rId36"/>
    <p:sldId id="275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FFFF"/>
    <a:srgbClr val="CCC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9" autoAdjust="0"/>
    <p:restoredTop sz="82966" autoAdjust="0"/>
  </p:normalViewPr>
  <p:slideViewPr>
    <p:cSldViewPr snapToGrid="0">
      <p:cViewPr>
        <p:scale>
          <a:sx n="48" d="100"/>
          <a:sy n="48" d="100"/>
        </p:scale>
        <p:origin x="1711" y="1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01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4018CC-CD7B-4B60-AFF6-7F021012213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248C8-F091-414F-A455-8B355E458B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490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主禮進堂，</a:t>
            </a:r>
            <a:endParaRPr lang="en-US" altLang="zh-TW" dirty="0"/>
          </a:p>
          <a:p>
            <a:r>
              <a:rPr lang="zh-TW" altLang="en-US" dirty="0"/>
              <a:t>向聖體櫃鞠躬，</a:t>
            </a:r>
            <a:endParaRPr lang="en-US" altLang="zh-TW" dirty="0"/>
          </a:p>
          <a:p>
            <a:r>
              <a:rPr lang="zh-TW" altLang="en-US" dirty="0"/>
              <a:t>取出聖體，</a:t>
            </a:r>
            <a:endParaRPr lang="en-US" altLang="zh-TW" dirty="0"/>
          </a:p>
          <a:p>
            <a:r>
              <a:rPr lang="zh-TW" altLang="en-US" dirty="0"/>
              <a:t>放進聖體光內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248C8-F091-414F-A455-8B355E458B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14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靜默五分鐘</a:t>
            </a:r>
            <a:br>
              <a:rPr lang="en-US" altLang="zh-TW" dirty="0"/>
            </a:br>
            <a:r>
              <a:rPr lang="zh-TW" altLang="en-US" dirty="0"/>
              <a:t>五分鐘後自動轉頁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248C8-F091-414F-A455-8B355E458BE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181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自發性</a:t>
            </a:r>
            <a:endParaRPr lang="en-US" altLang="zh-TW" dirty="0"/>
          </a:p>
          <a:p>
            <a:r>
              <a:rPr lang="zh-TW" altLang="en-US" dirty="0"/>
              <a:t>信友禱文</a:t>
            </a:r>
            <a:endParaRPr lang="en-US" altLang="zh-TW" dirty="0"/>
          </a:p>
          <a:p>
            <a:r>
              <a:rPr lang="zh-TW" altLang="en-US" dirty="0"/>
              <a:t>沒有時限，</a:t>
            </a:r>
            <a:endParaRPr lang="en-US" altLang="zh-TW" dirty="0"/>
          </a:p>
          <a:p>
            <a:r>
              <a:rPr lang="zh-TW" altLang="en-US" dirty="0"/>
              <a:t>約三、五分鐘沒有提出意向</a:t>
            </a:r>
            <a:endParaRPr lang="en-US" altLang="zh-TW" dirty="0"/>
          </a:p>
          <a:p>
            <a:r>
              <a:rPr lang="zh-TW" altLang="en-US" dirty="0"/>
              <a:t>便轉下頁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248C8-F091-414F-A455-8B355E458BE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2064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靜默二分鐘</a:t>
            </a:r>
            <a:br>
              <a:rPr lang="en-US" altLang="zh-TW" dirty="0"/>
            </a:br>
            <a:r>
              <a:rPr lang="zh-TW" altLang="en-US" dirty="0"/>
              <a:t>二分鐘後自動轉頁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248C8-F091-414F-A455-8B355E458BE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997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靜默二分鐘</a:t>
            </a:r>
            <a:br>
              <a:rPr lang="en-US" altLang="zh-TW" dirty="0"/>
            </a:br>
            <a:r>
              <a:rPr lang="zh-TW" altLang="en-US" dirty="0"/>
              <a:t>二分鐘後自動轉頁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248C8-F091-414F-A455-8B355E458BE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399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靜默二分鐘</a:t>
            </a:r>
            <a:br>
              <a:rPr lang="en-US" altLang="zh-TW" dirty="0"/>
            </a:br>
            <a:r>
              <a:rPr lang="zh-TW" altLang="en-US" dirty="0"/>
              <a:t>二分鐘後自動轉頁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248C8-F091-414F-A455-8B355E458BE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176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以聖號經結束。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248C8-F091-414F-A455-8B355E458BE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17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將聖體放進聖體光內</a:t>
            </a:r>
            <a:br>
              <a:rPr lang="en-US" altLang="zh-TW" dirty="0"/>
            </a:br>
            <a:r>
              <a:rPr lang="zh-TW" altLang="en-US" dirty="0"/>
              <a:t>在獻香中，唱這：</a:t>
            </a:r>
            <a:r>
              <a:rPr lang="zh-TW" altLang="en-US" sz="12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我們敬拜你主耶穌</a:t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248C8-F091-414F-A455-8B355E458B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3275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靜默三分鐘</a:t>
            </a:r>
            <a:br>
              <a:rPr lang="en-US" altLang="zh-TW" dirty="0"/>
            </a:br>
            <a:r>
              <a:rPr lang="zh-TW" altLang="en-US" dirty="0"/>
              <a:t>三分鐘後自動轉頁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248C8-F091-414F-A455-8B355E458BE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224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靜默三分鐘</a:t>
            </a:r>
            <a:br>
              <a:rPr lang="en-US" altLang="zh-TW" dirty="0"/>
            </a:br>
            <a:r>
              <a:rPr lang="zh-TW" altLang="en-US" dirty="0"/>
              <a:t>三分鐘後自動轉頁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248C8-F091-414F-A455-8B355E458BE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783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這頁只停留十秒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248C8-F091-414F-A455-8B355E458BE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557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靜默十分鐘</a:t>
            </a:r>
            <a:br>
              <a:rPr lang="en-US" altLang="zh-TW" dirty="0"/>
            </a:br>
            <a:r>
              <a:rPr lang="zh-TW" altLang="en-US" dirty="0"/>
              <a:t>十分鐘後自動轉頁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248C8-F091-414F-A455-8B355E458BE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549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靜默三分鐘</a:t>
            </a:r>
            <a:br>
              <a:rPr lang="en-US" altLang="zh-TW" dirty="0"/>
            </a:br>
            <a:r>
              <a:rPr lang="zh-TW" altLang="en-US" dirty="0"/>
              <a:t>三分鐘後自動轉頁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248C8-F091-414F-A455-8B355E458BE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08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靜默三分鐘</a:t>
            </a:r>
            <a:br>
              <a:rPr lang="en-US" altLang="zh-TW" dirty="0"/>
            </a:br>
            <a:r>
              <a:rPr lang="zh-TW" altLang="en-US" dirty="0"/>
              <a:t>三分鐘後自動轉頁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248C8-F091-414F-A455-8B355E458BE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835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en-US" altLang="zh-TW" dirty="0"/>
            </a:br>
            <a:r>
              <a:rPr lang="zh-TW" altLang="en-US" dirty="0"/>
              <a:t>唱多次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這時，主禮可向聖體光獻香</a:t>
            </a:r>
            <a:br>
              <a:rPr lang="en-US" altLang="zh-TW" dirty="0"/>
            </a:br>
            <a:r>
              <a:rPr lang="zh-TW" altLang="en-US" dirty="0"/>
              <a:t>並持聖體光到教友席，</a:t>
            </a:r>
            <a:br>
              <a:rPr lang="en-US" altLang="zh-TW" dirty="0"/>
            </a:br>
            <a:r>
              <a:rPr lang="zh-TW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逐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個 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by one 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降福教友</a:t>
            </a:r>
            <a:endParaRPr lang="zh-TW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4248C8-F091-414F-A455-8B355E458BE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029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94AF-7BB8-4B3A-8EAF-F3AE8BAA738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1B17-5CA0-4FBC-9FFC-3DD1541DE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5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94AF-7BB8-4B3A-8EAF-F3AE8BAA738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1B17-5CA0-4FBC-9FFC-3DD1541DE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90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94AF-7BB8-4B3A-8EAF-F3AE8BAA738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1B17-5CA0-4FBC-9FFC-3DD1541DE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418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94AF-7BB8-4B3A-8EAF-F3AE8BAA738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1B17-5CA0-4FBC-9FFC-3DD1541DE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011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94AF-7BB8-4B3A-8EAF-F3AE8BAA738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1B17-5CA0-4FBC-9FFC-3DD1541DE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7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94AF-7BB8-4B3A-8EAF-F3AE8BAA738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1B17-5CA0-4FBC-9FFC-3DD1541DE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103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94AF-7BB8-4B3A-8EAF-F3AE8BAA738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1B17-5CA0-4FBC-9FFC-3DD1541DE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710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94AF-7BB8-4B3A-8EAF-F3AE8BAA738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1B17-5CA0-4FBC-9FFC-3DD1541DE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385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94AF-7BB8-4B3A-8EAF-F3AE8BAA738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1B17-5CA0-4FBC-9FFC-3DD1541DE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846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94AF-7BB8-4B3A-8EAF-F3AE8BAA738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1B17-5CA0-4FBC-9FFC-3DD1541DE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83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894AF-7BB8-4B3A-8EAF-F3AE8BAA738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41B17-5CA0-4FBC-9FFC-3DD1541DE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23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0894AF-7BB8-4B3A-8EAF-F3AE8BAA7388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F41B17-5CA0-4FBC-9FFC-3DD1541DE7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2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7793232-381A-76CB-A799-5D27F10E13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614"/>
                    </a14:imgEffect>
                    <a14:imgEffect>
                      <a14:saturation sat="2360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947" y="-171400"/>
            <a:ext cx="9730905" cy="7272808"/>
          </a:xfrm>
          <a:prstGeom prst="rect">
            <a:avLst/>
          </a:prstGeom>
        </p:spPr>
      </p:pic>
      <p:pic>
        <p:nvPicPr>
          <p:cNvPr id="1026" name="Picture 2" descr="Taize 照片檔及更多泰澤照片- 泰澤, 祈禱, 2015年- iStock" hidden="1">
            <a:extLst>
              <a:ext uri="{FF2B5EF4-FFF2-40B4-BE49-F238E27FC236}">
                <a16:creationId xmlns:a16="http://schemas.microsoft.com/office/drawing/2014/main" id="{F0131E80-A5CD-02DF-98B0-181559A82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44624"/>
            <a:ext cx="9084501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圖片 11" descr="一張含有 文字, 咖啡杯, 馬克杯, 杯子 的圖片&#10;&#10;AI 產生的內容可能不正確。" hidden="1">
            <a:extLst>
              <a:ext uri="{FF2B5EF4-FFF2-40B4-BE49-F238E27FC236}">
                <a16:creationId xmlns:a16="http://schemas.microsoft.com/office/drawing/2014/main" id="{AA2DA82F-4C02-5391-A639-C4EFF8B749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-99392"/>
            <a:ext cx="9828584" cy="6873441"/>
          </a:xfrm>
          <a:prstGeom prst="rect">
            <a:avLst/>
          </a:prstGeom>
        </p:spPr>
      </p:pic>
      <p:pic>
        <p:nvPicPr>
          <p:cNvPr id="5" name="內容版面配置區 4" descr="一張含有 文字, 咖啡杯, 圖書, 餐具 的圖片&#10;&#10;AI 產生的內容可能不正確。" hidden="1">
            <a:extLst>
              <a:ext uri="{FF2B5EF4-FFF2-40B4-BE49-F238E27FC236}">
                <a16:creationId xmlns:a16="http://schemas.microsoft.com/office/drawing/2014/main" id="{CBC46383-8D81-E757-9C72-5AE9775E56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4147" y="3148"/>
            <a:ext cx="9909469" cy="6930008"/>
          </a:xfrm>
        </p:spPr>
      </p:pic>
      <p:sp>
        <p:nvSpPr>
          <p:cNvPr id="6" name="3/6 四">
            <a:extLst>
              <a:ext uri="{FF2B5EF4-FFF2-40B4-BE49-F238E27FC236}">
                <a16:creationId xmlns:a16="http://schemas.microsoft.com/office/drawing/2014/main" id="{FFD74161-FDD9-1383-70F7-47F5CCF1F371}"/>
              </a:ext>
            </a:extLst>
          </p:cNvPr>
          <p:cNvSpPr txBox="1"/>
          <p:nvPr/>
        </p:nvSpPr>
        <p:spPr>
          <a:xfrm>
            <a:off x="617557" y="4338071"/>
            <a:ext cx="2298260" cy="1440161"/>
          </a:xfrm>
          <a:prstGeom prst="rect">
            <a:avLst/>
          </a:prstGeom>
          <a:noFill/>
        </p:spPr>
        <p:txBody>
          <a:bodyPr wrap="none" rtlCol="0">
            <a:prstTxWarp prst="textPlain">
              <a:avLst/>
            </a:prstTxWarp>
            <a:spAutoFit/>
          </a:bodyPr>
          <a:lstStyle/>
          <a:p>
            <a:r>
              <a:rPr lang="en-US" sz="40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8/6 </a:t>
            </a:r>
            <a:r>
              <a:rPr lang="zh-TW" altLang="en-US" sz="4000" dirty="0">
                <a:solidFill>
                  <a:srgbClr val="FFFF00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四</a:t>
            </a:r>
            <a:endParaRPr lang="en-US" altLang="zh-TW" sz="4000" dirty="0">
              <a:solidFill>
                <a:srgbClr val="FFFF00"/>
              </a:solidFill>
              <a:latin typeface="華康楷書體W7" panose="03000709000000000000" pitchFamily="65" charset="-120"/>
              <a:ea typeface="華康楷書體W7" panose="03000709000000000000" pitchFamily="65" charset="-120"/>
            </a:endParaRPr>
          </a:p>
          <a:p>
            <a:r>
              <a:rPr lang="en-US" sz="40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19:30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348502D-3C87-5ED5-1437-79DA3BA3E571}"/>
              </a:ext>
            </a:extLst>
          </p:cNvPr>
          <p:cNvSpPr txBox="1"/>
          <p:nvPr/>
        </p:nvSpPr>
        <p:spPr>
          <a:xfrm>
            <a:off x="5148064" y="4571731"/>
            <a:ext cx="3830013" cy="121300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zh-TW" altLang="en-US" sz="4000" dirty="0">
                <a:solidFill>
                  <a:schemeClr val="bg1"/>
                </a:solidFill>
                <a:latin typeface="華康新特明體" panose="02020909000000000000" pitchFamily="49" charset="-120"/>
                <a:ea typeface="華康新特明體" panose="02020909000000000000" pitchFamily="49" charset="-120"/>
              </a:rPr>
              <a:t>泰澤祈禱</a:t>
            </a:r>
          </a:p>
        </p:txBody>
      </p:sp>
    </p:spTree>
    <p:extLst>
      <p:ext uri="{BB962C8B-B14F-4D97-AF65-F5344CB8AC3E}">
        <p14:creationId xmlns:p14="http://schemas.microsoft.com/office/powerpoint/2010/main" val="4014253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 hidden="1">
            <a:extLst>
              <a:ext uri="{FF2B5EF4-FFF2-40B4-BE49-F238E27FC236}">
                <a16:creationId xmlns:a16="http://schemas.microsoft.com/office/drawing/2014/main" id="{FDED3EC0-3D19-40C3-80F8-A7EC298E0046}"/>
              </a:ext>
            </a:extLst>
          </p:cNvPr>
          <p:cNvSpPr txBox="1">
            <a:spLocks/>
          </p:cNvSpPr>
          <p:nvPr/>
        </p:nvSpPr>
        <p:spPr>
          <a:xfrm>
            <a:off x="289267" y="1069055"/>
            <a:ext cx="8568000" cy="56664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1079500" algn="just" hangingPunct="0">
              <a:lnSpc>
                <a:spcPct val="125000"/>
              </a:lnSpc>
              <a:spcBef>
                <a:spcPts val="600"/>
              </a:spcBef>
            </a:pPr>
            <a:r>
              <a:rPr lang="en-US" altLang="zh-TW" baseline="-25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14</a:t>
            </a:r>
            <a:r>
              <a:rPr lang="zh-TW" altLang="en-US" baseline="-25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我的弟</a:t>
            </a:r>
            <a:endParaRPr lang="en-US" altLang="zh-TW" baseline="-25000" dirty="0">
              <a:solidFill>
                <a:schemeClr val="bg1"/>
              </a:solidFill>
              <a:latin typeface="Cambria" panose="02040503050406030204" pitchFamily="18" charset="0"/>
              <a:ea typeface="華康中圓體" panose="020F0509000000000000" pitchFamily="49" charset="-120"/>
            </a:endParaRPr>
          </a:p>
          <a:p>
            <a:pPr indent="1079500" algn="just" hangingPunct="0">
              <a:lnSpc>
                <a:spcPct val="125000"/>
              </a:lnSpc>
              <a:spcBef>
                <a:spcPts val="600"/>
              </a:spcBef>
            </a:pPr>
            <a:r>
              <a:rPr lang="zh-TW" altLang="en-US" baseline="-25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兄們，如果有人說自己有信德，卻沒有行為來證實，有什麼益處呢？那信德能救他嗎？</a:t>
            </a:r>
            <a:r>
              <a:rPr lang="en-US" altLang="zh-TW" baseline="-25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15</a:t>
            </a:r>
            <a:r>
              <a:rPr lang="zh-TW" altLang="en-US" baseline="-25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假設有弟兄或姐妹，衣不蔽體，食不果腹，</a:t>
            </a:r>
            <a:endParaRPr lang="zh-TW" altLang="en-US" dirty="0">
              <a:solidFill>
                <a:schemeClr val="bg1"/>
              </a:solidFill>
              <a:latin typeface="Cambria" panose="02040503050406030204" pitchFamily="18" charset="0"/>
              <a:ea typeface="華康中圓體" panose="020F0509000000000000" pitchFamily="49" charset="-120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76AF576A-64F7-461D-946F-2DA07702C3DA}"/>
              </a:ext>
            </a:extLst>
          </p:cNvPr>
          <p:cNvSpPr txBox="1">
            <a:spLocks/>
          </p:cNvSpPr>
          <p:nvPr/>
        </p:nvSpPr>
        <p:spPr>
          <a:xfrm>
            <a:off x="289267" y="11294"/>
            <a:ext cx="8568000" cy="70036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baseline="-25000" dirty="0">
                <a:solidFill>
                  <a:srgbClr val="CCCCFF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16</a:t>
            </a:r>
            <a:r>
              <a:rPr lang="zh-TW" altLang="en-US" sz="4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耶穌卻對他們說：「他們不必去，你們給他們吃的罷！</a:t>
            </a:r>
            <a:r>
              <a:rPr lang="en-US" altLang="zh-TW" sz="4000" baseline="-25000" dirty="0">
                <a:solidFill>
                  <a:srgbClr val="CCCCFF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17</a:t>
            </a:r>
            <a:r>
              <a:rPr lang="zh-TW" altLang="en-US" sz="4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門徒對祂說：「我們這裡除了五個餅和兩條魚，什麼也沒有啊！」</a:t>
            </a:r>
            <a:r>
              <a:rPr lang="en-US" altLang="zh-TW" sz="4000" baseline="-25000" dirty="0">
                <a:solidFill>
                  <a:srgbClr val="CCCCFF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18</a:t>
            </a:r>
            <a:r>
              <a:rPr lang="zh-TW" altLang="en-US" sz="4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耶穌說：「你們給我拿來！」</a:t>
            </a:r>
            <a:r>
              <a:rPr lang="en-US" altLang="zh-TW" sz="4000" baseline="-25000" dirty="0">
                <a:solidFill>
                  <a:srgbClr val="CCCCFF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19</a:t>
            </a:r>
            <a:r>
              <a:rPr lang="zh-TW" altLang="en-US" sz="4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然後祂吩咐群眾坐在草地上，親自拿起那五個餅和兩條魚，舉目望天，讚頌了；把餅分開，交給門徒，門徒又分給群眾。</a:t>
            </a:r>
            <a:r>
              <a:rPr lang="en-US" altLang="zh-TW" sz="4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…</a:t>
            </a:r>
            <a:endParaRPr lang="zh-TW" altLang="en-US" sz="4000" dirty="0">
              <a:solidFill>
                <a:schemeClr val="bg1"/>
              </a:solidFill>
              <a:latin typeface="Cambria" panose="02040503050406030204" pitchFamily="18" charset="0"/>
              <a:ea typeface="華康中圓體" panose="020F0509000000000000" pitchFamily="49" charset="-120"/>
            </a:endParaRPr>
          </a:p>
        </p:txBody>
      </p:sp>
      <p:sp>
        <p:nvSpPr>
          <p:cNvPr id="4" name="標題 1" hidden="1">
            <a:extLst>
              <a:ext uri="{FF2B5EF4-FFF2-40B4-BE49-F238E27FC236}">
                <a16:creationId xmlns:a16="http://schemas.microsoft.com/office/drawing/2014/main" id="{D536DF8C-6142-4897-819D-FB7E9D2FA0E8}"/>
              </a:ext>
            </a:extLst>
          </p:cNvPr>
          <p:cNvSpPr txBox="1">
            <a:spLocks/>
          </p:cNvSpPr>
          <p:nvPr/>
        </p:nvSpPr>
        <p:spPr>
          <a:xfrm>
            <a:off x="3465108" y="5082230"/>
            <a:ext cx="5571637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—— </a:t>
            </a:r>
            <a:r>
              <a:rPr lang="zh-TW" altLang="en-US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上主的聖言</a:t>
            </a:r>
          </a:p>
        </p:txBody>
      </p:sp>
      <p:sp>
        <p:nvSpPr>
          <p:cNvPr id="7" name="文字方塊 6" hidden="1">
            <a:extLst>
              <a:ext uri="{FF2B5EF4-FFF2-40B4-BE49-F238E27FC236}">
                <a16:creationId xmlns:a16="http://schemas.microsoft.com/office/drawing/2014/main" id="{DF10820D-92D0-45E3-ABE1-5BDBDD499CF6}"/>
              </a:ext>
            </a:extLst>
          </p:cNvPr>
          <p:cNvSpPr txBox="1"/>
          <p:nvPr/>
        </p:nvSpPr>
        <p:spPr>
          <a:xfrm>
            <a:off x="115245" y="5816303"/>
            <a:ext cx="4642020" cy="887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74000" indent="-16740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400" dirty="0">
                <a:solidFill>
                  <a:srgbClr val="00CC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信友：感謝天主。</a:t>
            </a:r>
          </a:p>
        </p:txBody>
      </p:sp>
      <p:grpSp>
        <p:nvGrpSpPr>
          <p:cNvPr id="2" name="上主的聖言" hidden="1">
            <a:extLst>
              <a:ext uri="{FF2B5EF4-FFF2-40B4-BE49-F238E27FC236}">
                <a16:creationId xmlns:a16="http://schemas.microsoft.com/office/drawing/2014/main" id="{A48964DF-4BE2-767A-C0AE-66F81019AEF8}"/>
              </a:ext>
            </a:extLst>
          </p:cNvPr>
          <p:cNvGrpSpPr/>
          <p:nvPr/>
        </p:nvGrpSpPr>
        <p:grpSpPr>
          <a:xfrm>
            <a:off x="115245" y="2933647"/>
            <a:ext cx="8921500" cy="1718240"/>
            <a:chOff x="115245" y="4952592"/>
            <a:chExt cx="8921500" cy="1718240"/>
          </a:xfrm>
        </p:grpSpPr>
        <p:sp>
          <p:nvSpPr>
            <p:cNvPr id="3" name="標題 1">
              <a:extLst>
                <a:ext uri="{FF2B5EF4-FFF2-40B4-BE49-F238E27FC236}">
                  <a16:creationId xmlns:a16="http://schemas.microsoft.com/office/drawing/2014/main" id="{C7DD872C-7385-E2C6-A9FE-677034920A23}"/>
                </a:ext>
              </a:extLst>
            </p:cNvPr>
            <p:cNvSpPr txBox="1">
              <a:spLocks/>
            </p:cNvSpPr>
            <p:nvPr/>
          </p:nvSpPr>
          <p:spPr>
            <a:xfrm>
              <a:off x="3465108" y="4952592"/>
              <a:ext cx="5571637" cy="900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altLang="zh-TW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—— </a:t>
              </a:r>
              <a:r>
                <a:rPr lang="zh-TW" altLang="en-US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上主的聖言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E1888A78-2C6C-73F6-9154-861798FEF52D}"/>
                </a:ext>
              </a:extLst>
            </p:cNvPr>
            <p:cNvSpPr txBox="1"/>
            <p:nvPr/>
          </p:nvSpPr>
          <p:spPr>
            <a:xfrm>
              <a:off x="115245" y="5783410"/>
              <a:ext cx="4642020" cy="8874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674000" indent="-1674000">
                <a:lnSpc>
                  <a:spcPct val="13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zh-TW" altLang="en-US" sz="4400" dirty="0">
                  <a:solidFill>
                    <a:srgbClr val="009900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信友：感謝天主。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3755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ECEAA-D34D-9DAC-4916-0585A2CA5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 hidden="1">
            <a:extLst>
              <a:ext uri="{FF2B5EF4-FFF2-40B4-BE49-F238E27FC236}">
                <a16:creationId xmlns:a16="http://schemas.microsoft.com/office/drawing/2014/main" id="{C988408E-644C-CC6C-D41A-5CF839B53F99}"/>
              </a:ext>
            </a:extLst>
          </p:cNvPr>
          <p:cNvSpPr txBox="1">
            <a:spLocks/>
          </p:cNvSpPr>
          <p:nvPr/>
        </p:nvSpPr>
        <p:spPr>
          <a:xfrm>
            <a:off x="289267" y="1069055"/>
            <a:ext cx="8568000" cy="56664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1079500" algn="just" hangingPunct="0">
              <a:lnSpc>
                <a:spcPct val="125000"/>
              </a:lnSpc>
              <a:spcBef>
                <a:spcPts val="600"/>
              </a:spcBef>
            </a:pPr>
            <a:r>
              <a:rPr lang="en-US" altLang="zh-TW" baseline="-25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14</a:t>
            </a:r>
            <a:r>
              <a:rPr lang="zh-TW" altLang="en-US" baseline="-25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我的弟</a:t>
            </a:r>
            <a:endParaRPr lang="en-US" altLang="zh-TW" baseline="-25000" dirty="0">
              <a:solidFill>
                <a:schemeClr val="bg1"/>
              </a:solidFill>
              <a:latin typeface="Cambria" panose="02040503050406030204" pitchFamily="18" charset="0"/>
              <a:ea typeface="華康中圓體" panose="020F0509000000000000" pitchFamily="49" charset="-120"/>
            </a:endParaRPr>
          </a:p>
          <a:p>
            <a:pPr indent="1079500" algn="just" hangingPunct="0">
              <a:lnSpc>
                <a:spcPct val="125000"/>
              </a:lnSpc>
              <a:spcBef>
                <a:spcPts val="600"/>
              </a:spcBef>
            </a:pPr>
            <a:r>
              <a:rPr lang="zh-TW" altLang="en-US" baseline="-25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兄們，如果有人說自己有信德，卻沒有行為來證實，有什麼益處呢？那信德能救他嗎？</a:t>
            </a:r>
            <a:r>
              <a:rPr lang="en-US" altLang="zh-TW" baseline="-25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15</a:t>
            </a:r>
            <a:r>
              <a:rPr lang="zh-TW" altLang="en-US" baseline="-25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假設有弟兄或姐妹，衣不蔽體，食不果腹，</a:t>
            </a:r>
            <a:endParaRPr lang="zh-TW" altLang="en-US" dirty="0">
              <a:solidFill>
                <a:schemeClr val="bg1"/>
              </a:solidFill>
              <a:latin typeface="Cambria" panose="02040503050406030204" pitchFamily="18" charset="0"/>
              <a:ea typeface="華康中圓體" panose="020F0509000000000000" pitchFamily="49" charset="-120"/>
            </a:endParaRP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54FB6197-7240-695E-38A5-DBB1871B12C0}"/>
              </a:ext>
            </a:extLst>
          </p:cNvPr>
          <p:cNvSpPr txBox="1">
            <a:spLocks/>
          </p:cNvSpPr>
          <p:nvPr/>
        </p:nvSpPr>
        <p:spPr>
          <a:xfrm>
            <a:off x="289267" y="11294"/>
            <a:ext cx="8568000" cy="70036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hangingPunc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TW" sz="4000" baseline="-25000" dirty="0">
                <a:solidFill>
                  <a:srgbClr val="CCCCFF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20</a:t>
            </a:r>
            <a:r>
              <a:rPr lang="zh-TW" altLang="en-US" sz="4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眾人吃了，也都吃飽了；門徒把剩下的碎塊收拾起來，裝滿了十二筐。</a:t>
            </a:r>
            <a:r>
              <a:rPr lang="en-US" altLang="zh-TW" sz="4000" baseline="-25000" dirty="0">
                <a:solidFill>
                  <a:srgbClr val="CCCCFF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21</a:t>
            </a:r>
            <a:r>
              <a:rPr lang="zh-TW" altLang="en-US" sz="4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吃的人，除了婦女和小孩子外，約有五千。</a:t>
            </a:r>
          </a:p>
        </p:txBody>
      </p:sp>
      <p:sp>
        <p:nvSpPr>
          <p:cNvPr id="4" name="標題 1" hidden="1">
            <a:extLst>
              <a:ext uri="{FF2B5EF4-FFF2-40B4-BE49-F238E27FC236}">
                <a16:creationId xmlns:a16="http://schemas.microsoft.com/office/drawing/2014/main" id="{FFDED6B1-959B-BA88-1480-17DFC33E6D17}"/>
              </a:ext>
            </a:extLst>
          </p:cNvPr>
          <p:cNvSpPr txBox="1">
            <a:spLocks/>
          </p:cNvSpPr>
          <p:nvPr/>
        </p:nvSpPr>
        <p:spPr>
          <a:xfrm>
            <a:off x="3465108" y="5082230"/>
            <a:ext cx="5571637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—— </a:t>
            </a:r>
            <a:r>
              <a:rPr lang="zh-TW" altLang="en-US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上主的聖言</a:t>
            </a:r>
          </a:p>
        </p:txBody>
      </p:sp>
      <p:sp>
        <p:nvSpPr>
          <p:cNvPr id="7" name="文字方塊 6" hidden="1">
            <a:extLst>
              <a:ext uri="{FF2B5EF4-FFF2-40B4-BE49-F238E27FC236}">
                <a16:creationId xmlns:a16="http://schemas.microsoft.com/office/drawing/2014/main" id="{7368A8B7-923F-ED72-3A9F-68C772ADAE12}"/>
              </a:ext>
            </a:extLst>
          </p:cNvPr>
          <p:cNvSpPr txBox="1"/>
          <p:nvPr/>
        </p:nvSpPr>
        <p:spPr>
          <a:xfrm>
            <a:off x="115245" y="5816303"/>
            <a:ext cx="4642020" cy="887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74000" indent="-16740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400" dirty="0">
                <a:solidFill>
                  <a:srgbClr val="00CC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信友：感謝天主。</a:t>
            </a:r>
          </a:p>
        </p:txBody>
      </p:sp>
      <p:grpSp>
        <p:nvGrpSpPr>
          <p:cNvPr id="2" name="上主的聖言" hidden="1">
            <a:extLst>
              <a:ext uri="{FF2B5EF4-FFF2-40B4-BE49-F238E27FC236}">
                <a16:creationId xmlns:a16="http://schemas.microsoft.com/office/drawing/2014/main" id="{6DA9CE8B-0B0D-4D87-C998-745E98D83640}"/>
              </a:ext>
            </a:extLst>
          </p:cNvPr>
          <p:cNvGrpSpPr/>
          <p:nvPr/>
        </p:nvGrpSpPr>
        <p:grpSpPr>
          <a:xfrm>
            <a:off x="115245" y="2933647"/>
            <a:ext cx="8921500" cy="1718240"/>
            <a:chOff x="115245" y="4952592"/>
            <a:chExt cx="8921500" cy="1718240"/>
          </a:xfrm>
        </p:grpSpPr>
        <p:sp>
          <p:nvSpPr>
            <p:cNvPr id="3" name="標題 1">
              <a:extLst>
                <a:ext uri="{FF2B5EF4-FFF2-40B4-BE49-F238E27FC236}">
                  <a16:creationId xmlns:a16="http://schemas.microsoft.com/office/drawing/2014/main" id="{0EFEF130-21D8-3E74-39E5-36F1D19D0C49}"/>
                </a:ext>
              </a:extLst>
            </p:cNvPr>
            <p:cNvSpPr txBox="1">
              <a:spLocks/>
            </p:cNvSpPr>
            <p:nvPr/>
          </p:nvSpPr>
          <p:spPr>
            <a:xfrm>
              <a:off x="3465108" y="4952592"/>
              <a:ext cx="5571637" cy="900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en-US" altLang="zh-TW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—— </a:t>
              </a:r>
              <a:r>
                <a:rPr lang="zh-TW" altLang="en-US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上主的聖言</a:t>
              </a: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C23B6ED9-B2C9-CC21-D92A-66C2B5C4C270}"/>
                </a:ext>
              </a:extLst>
            </p:cNvPr>
            <p:cNvSpPr txBox="1"/>
            <p:nvPr/>
          </p:nvSpPr>
          <p:spPr>
            <a:xfrm>
              <a:off x="115245" y="5783410"/>
              <a:ext cx="4642020" cy="8874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674000" indent="-1674000">
                <a:lnSpc>
                  <a:spcPct val="13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zh-TW" altLang="en-US" sz="4400" dirty="0">
                  <a:solidFill>
                    <a:srgbClr val="009900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信友：感謝天主。</a:t>
              </a:r>
            </a:p>
          </p:txBody>
        </p:sp>
      </p:grpSp>
      <p:sp>
        <p:nvSpPr>
          <p:cNvPr id="18" name="標題 1">
            <a:extLst>
              <a:ext uri="{FF2B5EF4-FFF2-40B4-BE49-F238E27FC236}">
                <a16:creationId xmlns:a16="http://schemas.microsoft.com/office/drawing/2014/main" id="{68A6173E-88DA-697E-928B-B327AA82D101}"/>
              </a:ext>
            </a:extLst>
          </p:cNvPr>
          <p:cNvSpPr txBox="1">
            <a:spLocks/>
          </p:cNvSpPr>
          <p:nvPr/>
        </p:nvSpPr>
        <p:spPr>
          <a:xfrm>
            <a:off x="3465108" y="2630560"/>
            <a:ext cx="5571637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—— </a:t>
            </a: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上主的聖言</a:t>
            </a:r>
          </a:p>
        </p:txBody>
      </p:sp>
      <p:sp>
        <p:nvSpPr>
          <p:cNvPr id="20" name="信友：基督，我們讚美祢。">
            <a:extLst>
              <a:ext uri="{FF2B5EF4-FFF2-40B4-BE49-F238E27FC236}">
                <a16:creationId xmlns:a16="http://schemas.microsoft.com/office/drawing/2014/main" id="{D860B98A-EA10-ADB0-6B97-530B72AA8150}"/>
              </a:ext>
            </a:extLst>
          </p:cNvPr>
          <p:cNvSpPr txBox="1"/>
          <p:nvPr/>
        </p:nvSpPr>
        <p:spPr>
          <a:xfrm>
            <a:off x="115244" y="3578860"/>
            <a:ext cx="7317761" cy="81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74000" indent="-1674000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信友：基督，我們讚美祢。</a:t>
            </a:r>
          </a:p>
        </p:txBody>
      </p:sp>
    </p:spTree>
    <p:extLst>
      <p:ext uri="{BB962C8B-B14F-4D97-AF65-F5344CB8AC3E}">
        <p14:creationId xmlns:p14="http://schemas.microsoft.com/office/powerpoint/2010/main" val="2750623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D7983734-8E88-C5E8-DF3D-F163CA3AD4A4}"/>
              </a:ext>
            </a:extLst>
          </p:cNvPr>
          <p:cNvSpPr txBox="1"/>
          <p:nvPr/>
        </p:nvSpPr>
        <p:spPr>
          <a:xfrm>
            <a:off x="3013014" y="1285405"/>
            <a:ext cx="3125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rgbClr val="FFFF00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靜默十分鐘</a:t>
            </a:r>
          </a:p>
        </p:txBody>
      </p:sp>
    </p:spTree>
    <p:extLst>
      <p:ext uri="{BB962C8B-B14F-4D97-AF65-F5344CB8AC3E}">
        <p14:creationId xmlns:p14="http://schemas.microsoft.com/office/powerpoint/2010/main" val="3184102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0"/>
    </mc:Choice>
    <mc:Fallback>
      <p:transition spd="slow" advClick="0" advTm="1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5B7FEF2C-7345-57CA-3ED6-E17B9945B0F9}"/>
              </a:ext>
            </a:extLst>
          </p:cNvPr>
          <p:cNvSpPr txBox="1"/>
          <p:nvPr/>
        </p:nvSpPr>
        <p:spPr>
          <a:xfrm>
            <a:off x="2286000" y="319618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dirty="0"/>
              <a:t>靜默十分鐘</a:t>
            </a:r>
            <a:br>
              <a:rPr lang="en-US" altLang="zh-TW" sz="1200" dirty="0"/>
            </a:br>
            <a:r>
              <a:rPr lang="zh-TW" altLang="en-US" sz="1200" dirty="0"/>
              <a:t>十分鐘後自動轉頁</a:t>
            </a:r>
          </a:p>
        </p:txBody>
      </p:sp>
    </p:spTree>
    <p:extLst>
      <p:ext uri="{BB962C8B-B14F-4D97-AF65-F5344CB8AC3E}">
        <p14:creationId xmlns:p14="http://schemas.microsoft.com/office/powerpoint/2010/main" val="37690691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000"/>
    </mc:Choice>
    <mc:Fallback>
      <p:transition spd="slow" advTm="600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03 Q">
            <a:extLst>
              <a:ext uri="{FF2B5EF4-FFF2-40B4-BE49-F238E27FC236}">
                <a16:creationId xmlns:a16="http://schemas.microsoft.com/office/drawing/2014/main" id="{89519717-8417-6E91-C370-E6E22E1FFAE8}"/>
              </a:ext>
            </a:extLst>
          </p:cNvPr>
          <p:cNvSpPr txBox="1"/>
          <p:nvPr/>
        </p:nvSpPr>
        <p:spPr>
          <a:xfrm>
            <a:off x="264594" y="4047017"/>
            <a:ext cx="4288353" cy="70788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阿　肋路　亞！</a:t>
            </a:r>
          </a:p>
        </p:txBody>
      </p:sp>
      <p:sp>
        <p:nvSpPr>
          <p:cNvPr id="9" name="L03 D.">
            <a:extLst>
              <a:ext uri="{FF2B5EF4-FFF2-40B4-BE49-F238E27FC236}">
                <a16:creationId xmlns:a16="http://schemas.microsoft.com/office/drawing/2014/main" id="{E4020BA6-6CB8-1343-3D75-190E2B052661}"/>
              </a:ext>
            </a:extLst>
          </p:cNvPr>
          <p:cNvSpPr txBox="1"/>
          <p:nvPr/>
        </p:nvSpPr>
        <p:spPr>
          <a:xfrm>
            <a:off x="264596" y="3637499"/>
            <a:ext cx="27494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　．．</a:t>
            </a:r>
          </a:p>
        </p:txBody>
      </p:sp>
      <p:sp>
        <p:nvSpPr>
          <p:cNvPr id="6" name="L03">
            <a:extLst>
              <a:ext uri="{FF2B5EF4-FFF2-40B4-BE49-F238E27FC236}">
                <a16:creationId xmlns:a16="http://schemas.microsoft.com/office/drawing/2014/main" id="{8D40C568-7DFB-E098-D331-44FA65229000}"/>
              </a:ext>
            </a:extLst>
          </p:cNvPr>
          <p:cNvSpPr txBox="1"/>
          <p:nvPr/>
        </p:nvSpPr>
        <p:spPr>
          <a:xfrm>
            <a:off x="258052" y="3434610"/>
            <a:ext cx="5827236" cy="707886"/>
          </a:xfrm>
          <a:prstGeom prst="rect">
            <a:avLst/>
          </a:prstGeom>
          <a:noFill/>
          <a:scene3d>
            <a:camera prst="orthographicFront">
              <a:rot lat="240000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｜１－５５｜１－０－</a:t>
            </a:r>
            <a:r>
              <a:rPr lang="en-US" altLang="zh-TW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‖</a:t>
            </a:r>
            <a:endParaRPr lang="zh-TW" altLang="en-US" sz="4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11" name="L02 Q">
            <a:extLst>
              <a:ext uri="{FF2B5EF4-FFF2-40B4-BE49-F238E27FC236}">
                <a16:creationId xmlns:a16="http://schemas.microsoft.com/office/drawing/2014/main" id="{A3F75162-088E-32BE-C1D9-0CAA5512956B}"/>
              </a:ext>
            </a:extLst>
          </p:cNvPr>
          <p:cNvSpPr txBox="1"/>
          <p:nvPr/>
        </p:nvSpPr>
        <p:spPr>
          <a:xfrm>
            <a:off x="264594" y="2343736"/>
            <a:ext cx="5827236" cy="70788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你們歡　樂　於　主，</a:t>
            </a:r>
          </a:p>
        </p:txBody>
      </p:sp>
      <p:sp>
        <p:nvSpPr>
          <p:cNvPr id="8" name="L02 U.">
            <a:extLst>
              <a:ext uri="{FF2B5EF4-FFF2-40B4-BE49-F238E27FC236}">
                <a16:creationId xmlns:a16="http://schemas.microsoft.com/office/drawing/2014/main" id="{1CCED8C4-0947-7199-8216-22A7CDCF2885}"/>
              </a:ext>
            </a:extLst>
          </p:cNvPr>
          <p:cNvSpPr txBox="1"/>
          <p:nvPr/>
        </p:nvSpPr>
        <p:spPr>
          <a:xfrm>
            <a:off x="264596" y="1513482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．　</a:t>
            </a:r>
          </a:p>
        </p:txBody>
      </p:sp>
      <p:sp>
        <p:nvSpPr>
          <p:cNvPr id="13" name="L02 U(1">
            <a:extLst>
              <a:ext uri="{FF2B5EF4-FFF2-40B4-BE49-F238E27FC236}">
                <a16:creationId xmlns:a16="http://schemas.microsoft.com/office/drawing/2014/main" id="{BF1F4B01-0638-1542-95CA-208022C68681}"/>
              </a:ext>
            </a:extLst>
          </p:cNvPr>
          <p:cNvSpPr/>
          <p:nvPr/>
        </p:nvSpPr>
        <p:spPr>
          <a:xfrm>
            <a:off x="4176000" y="1811483"/>
            <a:ext cx="396000" cy="396000"/>
          </a:xfrm>
          <a:prstGeom prst="arc">
            <a:avLst/>
          </a:prstGeom>
          <a:ln w="25400">
            <a:solidFill>
              <a:schemeClr val="bg1"/>
            </a:solidFill>
          </a:ln>
          <a:scene3d>
            <a:camera prst="orthographicFront">
              <a:rot lat="0" lon="0" rev="27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TW" altLang="en-US" sz="1800">
                <a:latin typeface="華康中圓體" panose="020F0509000000000000" pitchFamily="49" charset="-120"/>
                <a:ea typeface="華康中圓體" panose="020F0509000000000000" pitchFamily="49" charset="-120"/>
              </a:rPr>
              <a:t>　</a:t>
            </a:r>
            <a:endParaRPr lang="zh-TW" altLang="en-US"/>
          </a:p>
        </p:txBody>
      </p:sp>
      <p:sp>
        <p:nvSpPr>
          <p:cNvPr id="5" name="L02">
            <a:extLst>
              <a:ext uri="{FF2B5EF4-FFF2-40B4-BE49-F238E27FC236}">
                <a16:creationId xmlns:a16="http://schemas.microsoft.com/office/drawing/2014/main" id="{13067B26-1189-C7C8-BCE0-764CE5BBAE1B}"/>
              </a:ext>
            </a:extLst>
          </p:cNvPr>
          <p:cNvSpPr txBox="1"/>
          <p:nvPr/>
        </p:nvSpPr>
        <p:spPr>
          <a:xfrm>
            <a:off x="258052" y="1731329"/>
            <a:ext cx="6340197" cy="707886"/>
          </a:xfrm>
          <a:prstGeom prst="rect">
            <a:avLst/>
          </a:prstGeom>
          <a:noFill/>
          <a:scene3d>
            <a:camera prst="orthographicFront">
              <a:rot lat="240000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｜１６５．４｜３４２－｜</a:t>
            </a:r>
          </a:p>
        </p:txBody>
      </p:sp>
      <p:sp>
        <p:nvSpPr>
          <p:cNvPr id="12" name="L01 Q">
            <a:extLst>
              <a:ext uri="{FF2B5EF4-FFF2-40B4-BE49-F238E27FC236}">
                <a16:creationId xmlns:a16="http://schemas.microsoft.com/office/drawing/2014/main" id="{5B441743-770D-3C58-1E68-EA34D089AC0F}"/>
              </a:ext>
            </a:extLst>
          </p:cNvPr>
          <p:cNvSpPr txBox="1"/>
          <p:nvPr/>
        </p:nvSpPr>
        <p:spPr>
          <a:xfrm>
            <a:off x="264594" y="640455"/>
            <a:ext cx="5827236" cy="70788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你　們　　歡樂於主，</a:t>
            </a:r>
          </a:p>
        </p:txBody>
      </p:sp>
      <p:sp>
        <p:nvSpPr>
          <p:cNvPr id="7" name="L01 U.">
            <a:extLst>
              <a:ext uri="{FF2B5EF4-FFF2-40B4-BE49-F238E27FC236}">
                <a16:creationId xmlns:a16="http://schemas.microsoft.com/office/drawing/2014/main" id="{A232555A-10CC-086A-014A-940572626E3F}"/>
              </a:ext>
            </a:extLst>
          </p:cNvPr>
          <p:cNvSpPr txBox="1"/>
          <p:nvPr/>
        </p:nvSpPr>
        <p:spPr>
          <a:xfrm>
            <a:off x="264596" y="-189799"/>
            <a:ext cx="48013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．　．　　．．．</a:t>
            </a:r>
          </a:p>
        </p:txBody>
      </p:sp>
      <p:sp>
        <p:nvSpPr>
          <p:cNvPr id="4" name="L01">
            <a:extLst>
              <a:ext uri="{FF2B5EF4-FFF2-40B4-BE49-F238E27FC236}">
                <a16:creationId xmlns:a16="http://schemas.microsoft.com/office/drawing/2014/main" id="{F343BC99-DDB5-416C-E043-E9138A9273B7}"/>
              </a:ext>
            </a:extLst>
          </p:cNvPr>
          <p:cNvSpPr txBox="1"/>
          <p:nvPr/>
        </p:nvSpPr>
        <p:spPr>
          <a:xfrm>
            <a:off x="258052" y="28048"/>
            <a:ext cx="5827236" cy="707886"/>
          </a:xfrm>
          <a:prstGeom prst="rect">
            <a:avLst/>
          </a:prstGeom>
          <a:noFill/>
          <a:scene3d>
            <a:camera prst="orthographicFront">
              <a:rot lat="240000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｜１－２－｜３１１７｜</a:t>
            </a:r>
          </a:p>
        </p:txBody>
      </p:sp>
      <p:pic>
        <p:nvPicPr>
          <p:cNvPr id="14" name="027 你們歡樂於主 x1">
            <a:hlinkClick r:id="" action="ppaction://media"/>
            <a:extLst>
              <a:ext uri="{FF2B5EF4-FFF2-40B4-BE49-F238E27FC236}">
                <a16:creationId xmlns:a16="http://schemas.microsoft.com/office/drawing/2014/main" id="{3B27CE31-164E-A4D7-5CB5-5DCF69B3E6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34435" y="5713374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41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0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1D41C-DE9F-11C9-40AB-81C5DF488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7685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L04 U(1">
            <a:extLst>
              <a:ext uri="{FF2B5EF4-FFF2-40B4-BE49-F238E27FC236}">
                <a16:creationId xmlns:a16="http://schemas.microsoft.com/office/drawing/2014/main" id="{4972D931-2587-5E24-D34D-ED21126665B8}"/>
              </a:ext>
            </a:extLst>
          </p:cNvPr>
          <p:cNvGrpSpPr/>
          <p:nvPr/>
        </p:nvGrpSpPr>
        <p:grpSpPr>
          <a:xfrm>
            <a:off x="1578384" y="4979369"/>
            <a:ext cx="6552000" cy="933495"/>
            <a:chOff x="5691004" y="91088"/>
            <a:chExt cx="6552000" cy="933495"/>
          </a:xfrm>
        </p:grpSpPr>
        <p:sp>
          <p:nvSpPr>
            <p:cNvPr id="35" name="橢圓 34">
              <a:extLst>
                <a:ext uri="{FF2B5EF4-FFF2-40B4-BE49-F238E27FC236}">
                  <a16:creationId xmlns:a16="http://schemas.microsoft.com/office/drawing/2014/main" id="{14E09E6B-C0D5-39C9-0709-BF4B80550E80}"/>
                </a:ext>
              </a:extLst>
            </p:cNvPr>
            <p:cNvSpPr/>
            <p:nvPr/>
          </p:nvSpPr>
          <p:spPr>
            <a:xfrm>
              <a:off x="5889004" y="91088"/>
              <a:ext cx="6156000" cy="75600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7A48891D-733F-F128-E5CF-6B79E5A1A7B4}"/>
                </a:ext>
              </a:extLst>
            </p:cNvPr>
            <p:cNvSpPr/>
            <p:nvPr/>
          </p:nvSpPr>
          <p:spPr>
            <a:xfrm>
              <a:off x="5691004" y="448583"/>
              <a:ext cx="6552000" cy="576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8" name="L04 Q">
            <a:extLst>
              <a:ext uri="{FF2B5EF4-FFF2-40B4-BE49-F238E27FC236}">
                <a16:creationId xmlns:a16="http://schemas.microsoft.com/office/drawing/2014/main" id="{E552CD88-E2B9-4D67-A215-EA54FB39A11B}"/>
              </a:ext>
            </a:extLst>
          </p:cNvPr>
          <p:cNvSpPr txBox="1">
            <a:spLocks/>
          </p:cNvSpPr>
          <p:nvPr/>
        </p:nvSpPr>
        <p:spPr>
          <a:xfrm>
            <a:off x="116472" y="5891678"/>
            <a:ext cx="10620716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4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賜　平  　　　　　　　   　安。</a:t>
            </a:r>
          </a:p>
        </p:txBody>
      </p:sp>
      <p:sp>
        <p:nvSpPr>
          <p:cNvPr id="6" name="L04">
            <a:extLst>
              <a:ext uri="{FF2B5EF4-FFF2-40B4-BE49-F238E27FC236}">
                <a16:creationId xmlns:a16="http://schemas.microsoft.com/office/drawing/2014/main" id="{3F23DECD-14B4-458F-9FFB-997F618F22E7}"/>
              </a:ext>
            </a:extLst>
          </p:cNvPr>
          <p:cNvSpPr txBox="1">
            <a:spLocks/>
          </p:cNvSpPr>
          <p:nvPr/>
        </p:nvSpPr>
        <p:spPr>
          <a:xfrm>
            <a:off x="116467" y="5161058"/>
            <a:ext cx="9969981" cy="900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２｜２</a:t>
            </a:r>
            <a:r>
              <a:rPr lang="en-US" altLang="zh-TW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--</a:t>
            </a:r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１｜７６５｜６</a:t>
            </a:r>
            <a:r>
              <a:rPr lang="en-US" altLang="zh-TW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---</a:t>
            </a:r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｜５</a:t>
            </a:r>
            <a:r>
              <a:rPr lang="en-US" altLang="zh-TW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-</a:t>
            </a:r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０</a:t>
            </a:r>
          </a:p>
        </p:txBody>
      </p:sp>
      <p:sp>
        <p:nvSpPr>
          <p:cNvPr id="9" name="L03 Q">
            <a:extLst>
              <a:ext uri="{FF2B5EF4-FFF2-40B4-BE49-F238E27FC236}">
                <a16:creationId xmlns:a16="http://schemas.microsoft.com/office/drawing/2014/main" id="{A7086EDE-350A-4C6E-ACC8-0913E6F308E0}"/>
              </a:ext>
            </a:extLst>
          </p:cNvPr>
          <p:cNvSpPr txBox="1">
            <a:spLocks/>
          </p:cNvSpPr>
          <p:nvPr/>
        </p:nvSpPr>
        <p:spPr>
          <a:xfrm>
            <a:off x="116472" y="4176421"/>
            <a:ext cx="1019998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4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賜　平  　　　  　　　   　安，</a:t>
            </a:r>
          </a:p>
        </p:txBody>
      </p:sp>
      <p:grpSp>
        <p:nvGrpSpPr>
          <p:cNvPr id="25" name="L03 U(1">
            <a:extLst>
              <a:ext uri="{FF2B5EF4-FFF2-40B4-BE49-F238E27FC236}">
                <a16:creationId xmlns:a16="http://schemas.microsoft.com/office/drawing/2014/main" id="{17E70686-1A95-DE76-4F93-AA8FEB813387}"/>
              </a:ext>
            </a:extLst>
          </p:cNvPr>
          <p:cNvGrpSpPr/>
          <p:nvPr/>
        </p:nvGrpSpPr>
        <p:grpSpPr>
          <a:xfrm>
            <a:off x="1578384" y="3278661"/>
            <a:ext cx="6552000" cy="933495"/>
            <a:chOff x="5691004" y="91088"/>
            <a:chExt cx="6552000" cy="933495"/>
          </a:xfrm>
        </p:grpSpPr>
        <p:sp>
          <p:nvSpPr>
            <p:cNvPr id="31" name="橢圓 30">
              <a:extLst>
                <a:ext uri="{FF2B5EF4-FFF2-40B4-BE49-F238E27FC236}">
                  <a16:creationId xmlns:a16="http://schemas.microsoft.com/office/drawing/2014/main" id="{CB910492-778A-9266-350D-377E33395EB8}"/>
                </a:ext>
              </a:extLst>
            </p:cNvPr>
            <p:cNvSpPr/>
            <p:nvPr/>
          </p:nvSpPr>
          <p:spPr>
            <a:xfrm>
              <a:off x="5889004" y="91088"/>
              <a:ext cx="6156000" cy="75600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FEA7F27F-76E1-CF9D-EFB2-7D32E5BD7A45}"/>
                </a:ext>
              </a:extLst>
            </p:cNvPr>
            <p:cNvSpPr/>
            <p:nvPr/>
          </p:nvSpPr>
          <p:spPr>
            <a:xfrm>
              <a:off x="5691004" y="448583"/>
              <a:ext cx="6552000" cy="576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5" name="L03">
            <a:extLst>
              <a:ext uri="{FF2B5EF4-FFF2-40B4-BE49-F238E27FC236}">
                <a16:creationId xmlns:a16="http://schemas.microsoft.com/office/drawing/2014/main" id="{421F2125-2257-4CB3-8E24-6EB6466BE5A6}"/>
              </a:ext>
            </a:extLst>
          </p:cNvPr>
          <p:cNvSpPr txBox="1">
            <a:spLocks/>
          </p:cNvSpPr>
          <p:nvPr/>
        </p:nvSpPr>
        <p:spPr>
          <a:xfrm>
            <a:off x="116467" y="3445801"/>
            <a:ext cx="10048519" cy="900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２｜６</a:t>
            </a:r>
            <a:r>
              <a:rPr lang="en-US" altLang="zh-TW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--</a:t>
            </a:r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４｜５</a:t>
            </a:r>
            <a:r>
              <a:rPr lang="en-US" altLang="zh-TW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--</a:t>
            </a:r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２｜４</a:t>
            </a:r>
            <a:r>
              <a:rPr lang="en-US" altLang="zh-TW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---</a:t>
            </a:r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｜２</a:t>
            </a:r>
            <a:r>
              <a:rPr lang="en-US" altLang="zh-TW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--</a:t>
            </a:r>
            <a:endParaRPr lang="zh-TW" altLang="en-US" sz="44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10" name="L02 Q">
            <a:extLst>
              <a:ext uri="{FF2B5EF4-FFF2-40B4-BE49-F238E27FC236}">
                <a16:creationId xmlns:a16="http://schemas.microsoft.com/office/drawing/2014/main" id="{AF06B44E-87D1-4E56-B742-E3820FCA6EAE}"/>
              </a:ext>
            </a:extLst>
          </p:cNvPr>
          <p:cNvSpPr txBox="1">
            <a:spLocks/>
          </p:cNvSpPr>
          <p:nvPr/>
        </p:nvSpPr>
        <p:spPr>
          <a:xfrm>
            <a:off x="116472" y="2452200"/>
            <a:ext cx="828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4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賜　給我們平　安，</a:t>
            </a:r>
          </a:p>
        </p:txBody>
      </p:sp>
      <p:sp>
        <p:nvSpPr>
          <p:cNvPr id="4" name="L02">
            <a:extLst>
              <a:ext uri="{FF2B5EF4-FFF2-40B4-BE49-F238E27FC236}">
                <a16:creationId xmlns:a16="http://schemas.microsoft.com/office/drawing/2014/main" id="{E67C057D-485C-4E7C-B93D-3609998DC22B}"/>
              </a:ext>
            </a:extLst>
          </p:cNvPr>
          <p:cNvSpPr txBox="1">
            <a:spLocks/>
          </p:cNvSpPr>
          <p:nvPr/>
        </p:nvSpPr>
        <p:spPr>
          <a:xfrm>
            <a:off x="116468" y="1721580"/>
            <a:ext cx="9352076" cy="900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２｜２２２２｜２－－</a:t>
            </a:r>
          </a:p>
        </p:txBody>
      </p:sp>
      <p:sp>
        <p:nvSpPr>
          <p:cNvPr id="11" name="L01 Q">
            <a:extLst>
              <a:ext uri="{FF2B5EF4-FFF2-40B4-BE49-F238E27FC236}">
                <a16:creationId xmlns:a16="http://schemas.microsoft.com/office/drawing/2014/main" id="{2A7522DB-4784-4B7C-8986-F72C0B83EE90}"/>
              </a:ext>
            </a:extLst>
          </p:cNvPr>
          <p:cNvSpPr txBox="1">
            <a:spLocks/>
          </p:cNvSpPr>
          <p:nvPr/>
        </p:nvSpPr>
        <p:spPr>
          <a:xfrm>
            <a:off x="116472" y="736943"/>
            <a:ext cx="828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4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賜　給我們平　安，</a:t>
            </a:r>
          </a:p>
        </p:txBody>
      </p:sp>
      <p:sp>
        <p:nvSpPr>
          <p:cNvPr id="3" name="L01">
            <a:extLst>
              <a:ext uri="{FF2B5EF4-FFF2-40B4-BE49-F238E27FC236}">
                <a16:creationId xmlns:a16="http://schemas.microsoft.com/office/drawing/2014/main" id="{4EC93B36-9101-4F4C-9E88-7AAD53CE63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468" y="6323"/>
            <a:ext cx="8280000" cy="900000"/>
          </a:xfrm>
          <a:scene3d>
            <a:camera prst="orthographicFront">
              <a:rot lat="2400000" lon="0" rev="0"/>
            </a:camera>
            <a:lightRig rig="threePt" dir="t"/>
          </a:scene3d>
        </p:spPr>
        <p:txBody>
          <a:bodyPr anchor="ctr">
            <a:normAutofit/>
          </a:bodyPr>
          <a:lstStyle/>
          <a:p>
            <a:pPr algn="l"/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２｜２２２２｜２－０</a:t>
            </a:r>
          </a:p>
        </p:txBody>
      </p:sp>
      <p:sp>
        <p:nvSpPr>
          <p:cNvPr id="37" name="L04">
            <a:extLst>
              <a:ext uri="{FF2B5EF4-FFF2-40B4-BE49-F238E27FC236}">
                <a16:creationId xmlns:a16="http://schemas.microsoft.com/office/drawing/2014/main" id="{59B0D07F-2136-2277-C0F3-7168F027EEA4}"/>
              </a:ext>
            </a:extLst>
          </p:cNvPr>
          <p:cNvSpPr txBox="1">
            <a:spLocks/>
          </p:cNvSpPr>
          <p:nvPr/>
        </p:nvSpPr>
        <p:spPr>
          <a:xfrm>
            <a:off x="117402" y="4926383"/>
            <a:ext cx="9969981" cy="900000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4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</a:t>
            </a:r>
            <a:r>
              <a:rPr lang="en-US" altLang="zh-TW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․  ․</a:t>
            </a:r>
            <a:endParaRPr lang="zh-TW" altLang="en-US" sz="44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2" name="015 賜給我們平安 x1">
            <a:hlinkClick r:id="" action="ppaction://media"/>
            <a:extLst>
              <a:ext uri="{FF2B5EF4-FFF2-40B4-BE49-F238E27FC236}">
                <a16:creationId xmlns:a16="http://schemas.microsoft.com/office/drawing/2014/main" id="{99FE7BD2-AC99-25F2-3251-6B9CEA2A92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726836" y="6141626"/>
            <a:ext cx="444527" cy="44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9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5C26D-D92A-49FD-7DF0-266D466AB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109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心靈目光仰望主耶穌基督" hidden="1">
            <a:extLst>
              <a:ext uri="{FF2B5EF4-FFF2-40B4-BE49-F238E27FC236}">
                <a16:creationId xmlns:a16="http://schemas.microsoft.com/office/drawing/2014/main" id="{56277AD7-0155-493A-B505-3239C6B2A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4284" y="117217"/>
            <a:ext cx="6987510" cy="900000"/>
          </a:xfrm>
        </p:spPr>
        <p:txBody>
          <a:bodyPr anchor="ctr">
            <a:normAutofit/>
          </a:bodyPr>
          <a:lstStyle/>
          <a:p>
            <a:r>
              <a:rPr lang="zh-TW" altLang="en-US" sz="4400" dirty="0">
                <a:solidFill>
                  <a:srgbClr val="00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心靈目光仰望主耶穌基督</a:t>
            </a:r>
          </a:p>
        </p:txBody>
      </p:sp>
      <p:graphicFrame>
        <p:nvGraphicFramePr>
          <p:cNvPr id="11" name="表格 11" hidden="1">
            <a:extLst>
              <a:ext uri="{FF2B5EF4-FFF2-40B4-BE49-F238E27FC236}">
                <a16:creationId xmlns:a16="http://schemas.microsoft.com/office/drawing/2014/main" id="{5688D2BE-2780-4B85-81FC-1A96ADE3BCE3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397000"/>
          <a:ext cx="4128120" cy="3882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8120">
                  <a:extLst>
                    <a:ext uri="{9D8B030D-6E8A-4147-A177-3AD203B41FA5}">
                      <a16:colId xmlns:a16="http://schemas.microsoft.com/office/drawing/2014/main" val="3623180945"/>
                    </a:ext>
                  </a:extLst>
                </a:gridCol>
              </a:tblGrid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8310562"/>
                  </a:ext>
                </a:extLst>
              </a:tr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1354169"/>
                  </a:ext>
                </a:extLst>
              </a:tr>
            </a:tbl>
          </a:graphicData>
        </a:graphic>
      </p:graphicFrame>
      <p:sp>
        <p:nvSpPr>
          <p:cNvPr id="16" name="L02 Q">
            <a:extLst>
              <a:ext uri="{FF2B5EF4-FFF2-40B4-BE49-F238E27FC236}">
                <a16:creationId xmlns:a16="http://schemas.microsoft.com/office/drawing/2014/main" id="{0988B1C5-3C06-4B5C-8D6C-54A9723E389D}"/>
              </a:ext>
            </a:extLst>
          </p:cNvPr>
          <p:cNvSpPr txBox="1"/>
          <p:nvPr/>
        </p:nvSpPr>
        <p:spPr>
          <a:xfrm>
            <a:off x="20412" y="2661659"/>
            <a:ext cx="83920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我們全　心仰望　主</a:t>
            </a:r>
            <a:r>
              <a:rPr lang="zh-TW" altLang="en-US" sz="400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耶穌　基督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！</a:t>
            </a:r>
          </a:p>
        </p:txBody>
      </p:sp>
      <p:sp>
        <p:nvSpPr>
          <p:cNvPr id="17" name="L02 D.">
            <a:extLst>
              <a:ext uri="{FF2B5EF4-FFF2-40B4-BE49-F238E27FC236}">
                <a16:creationId xmlns:a16="http://schemas.microsoft.com/office/drawing/2014/main" id="{2CA55730-6C23-43E9-8C1F-6DAA0E46BE6F}"/>
              </a:ext>
            </a:extLst>
          </p:cNvPr>
          <p:cNvSpPr txBox="1"/>
          <p:nvPr/>
        </p:nvSpPr>
        <p:spPr>
          <a:xfrm>
            <a:off x="20412" y="2180954"/>
            <a:ext cx="9360000" cy="7920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．．．      ．  ．．．  ．．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  <p:sp>
        <p:nvSpPr>
          <p:cNvPr id="18" name="L02">
            <a:extLst>
              <a:ext uri="{FF2B5EF4-FFF2-40B4-BE49-F238E27FC236}">
                <a16:creationId xmlns:a16="http://schemas.microsoft.com/office/drawing/2014/main" id="{43A5CE09-4773-440C-953F-29459BEE1159}"/>
              </a:ext>
            </a:extLst>
          </p:cNvPr>
          <p:cNvSpPr txBox="1">
            <a:spLocks/>
          </p:cNvSpPr>
          <p:nvPr/>
        </p:nvSpPr>
        <p:spPr>
          <a:xfrm>
            <a:off x="20412" y="1997880"/>
            <a:ext cx="9360000" cy="792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｜６６７｜１１７｜６６７｜５６－｜</a:t>
            </a:r>
          </a:p>
        </p:txBody>
      </p:sp>
      <p:sp>
        <p:nvSpPr>
          <p:cNvPr id="19" name="L01 Q">
            <a:extLst>
              <a:ext uri="{FF2B5EF4-FFF2-40B4-BE49-F238E27FC236}">
                <a16:creationId xmlns:a16="http://schemas.microsoft.com/office/drawing/2014/main" id="{305FEC7D-EF50-4E5A-BC04-A4ACFAD90621}"/>
              </a:ext>
            </a:extLst>
          </p:cNvPr>
          <p:cNvSpPr txBox="1"/>
          <p:nvPr/>
        </p:nvSpPr>
        <p:spPr>
          <a:xfrm>
            <a:off x="20412" y="681449"/>
            <a:ext cx="83920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心靈目　光仰望　主耶穌　基督！</a:t>
            </a:r>
          </a:p>
        </p:txBody>
      </p:sp>
      <p:sp>
        <p:nvSpPr>
          <p:cNvPr id="20" name="L01 D.">
            <a:extLst>
              <a:ext uri="{FF2B5EF4-FFF2-40B4-BE49-F238E27FC236}">
                <a16:creationId xmlns:a16="http://schemas.microsoft.com/office/drawing/2014/main" id="{A9E8D4B6-EC79-4057-95C2-95347186708A}"/>
              </a:ext>
            </a:extLst>
          </p:cNvPr>
          <p:cNvSpPr txBox="1"/>
          <p:nvPr/>
        </p:nvSpPr>
        <p:spPr>
          <a:xfrm>
            <a:off x="20411" y="196161"/>
            <a:ext cx="9360000" cy="79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　　　　　　　　　　　</a:t>
            </a: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．．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  <p:sp>
        <p:nvSpPr>
          <p:cNvPr id="21" name="L01">
            <a:extLst>
              <a:ext uri="{FF2B5EF4-FFF2-40B4-BE49-F238E27FC236}">
                <a16:creationId xmlns:a16="http://schemas.microsoft.com/office/drawing/2014/main" id="{9A218D33-0394-4ABA-B330-AC4D8ED969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12" y="9281"/>
            <a:ext cx="9360000" cy="792000"/>
          </a:xfrm>
          <a:scene3d>
            <a:camera prst="orthographicFront">
              <a:rot lat="2400000" lon="0" rev="0"/>
            </a:camera>
            <a:lightRig rig="threePt" dir="t"/>
          </a:scene3d>
        </p:spPr>
        <p:txBody>
          <a:bodyPr>
            <a:noAutofit/>
          </a:bodyPr>
          <a:lstStyle/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｜１１２｜３３２｜１１２｜７７－｜</a:t>
            </a:r>
          </a:p>
        </p:txBody>
      </p:sp>
      <p:pic>
        <p:nvPicPr>
          <p:cNvPr id="3" name="心靈目光仰望主#1" hidden="1">
            <a:hlinkClick r:id="" action="ppaction://media"/>
            <a:extLst>
              <a:ext uri="{FF2B5EF4-FFF2-40B4-BE49-F238E27FC236}">
                <a16:creationId xmlns:a16="http://schemas.microsoft.com/office/drawing/2014/main" id="{096E436F-A57A-372E-FD67-C01F65566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96143" y="5528250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0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54778F6B-BA90-B342-967A-DDCAEBBCC41E}"/>
              </a:ext>
            </a:extLst>
          </p:cNvPr>
          <p:cNvSpPr txBox="1"/>
          <p:nvPr/>
        </p:nvSpPr>
        <p:spPr>
          <a:xfrm>
            <a:off x="3013014" y="1285405"/>
            <a:ext cx="3125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rgbClr val="FFFF00"/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靜默五分鐘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B2BCF37-0D9C-8BA5-71F3-DF059AD3099F}"/>
              </a:ext>
            </a:extLst>
          </p:cNvPr>
          <p:cNvSpPr txBox="1"/>
          <p:nvPr/>
        </p:nvSpPr>
        <p:spPr>
          <a:xfrm>
            <a:off x="1974948" y="2753192"/>
            <a:ext cx="51703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Please keep silence for 5 minutes</a:t>
            </a:r>
            <a:endParaRPr lang="zh-TW" altLang="en-US" sz="4000" dirty="0">
              <a:solidFill>
                <a:srgbClr val="FFFF00"/>
              </a:solidFill>
              <a:latin typeface="Cambria" panose="02040503050406030204" pitchFamily="18" charset="0"/>
              <a:ea typeface="華康楷書體W7" panose="030007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86844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7" hidden="1">
            <a:extLst>
              <a:ext uri="{FF2B5EF4-FFF2-40B4-BE49-F238E27FC236}">
                <a16:creationId xmlns:a16="http://schemas.microsoft.com/office/drawing/2014/main" id="{D8D57B82-DE9C-4944-A9A8-7B0A23DA21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222445"/>
              </p:ext>
            </p:extLst>
          </p:nvPr>
        </p:nvGraphicFramePr>
        <p:xfrm>
          <a:off x="1524000" y="-5975"/>
          <a:ext cx="3168000" cy="68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8000">
                  <a:extLst>
                    <a:ext uri="{9D8B030D-6E8A-4147-A177-3AD203B41FA5}">
                      <a16:colId xmlns:a16="http://schemas.microsoft.com/office/drawing/2014/main" val="3632899775"/>
                    </a:ext>
                  </a:extLst>
                </a:gridCol>
              </a:tblGrid>
              <a:tr h="171900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73659"/>
                  </a:ext>
                </a:extLst>
              </a:tr>
              <a:tr h="171900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2172683"/>
                  </a:ext>
                </a:extLst>
              </a:tr>
              <a:tr h="171900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9260512"/>
                  </a:ext>
                </a:extLst>
              </a:tr>
              <a:tr h="171900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6603982"/>
                  </a:ext>
                </a:extLst>
              </a:tr>
            </a:tbl>
          </a:graphicData>
        </a:graphic>
      </p:graphicFrame>
      <p:sp>
        <p:nvSpPr>
          <p:cNvPr id="8" name="L04 Q">
            <a:extLst>
              <a:ext uri="{FF2B5EF4-FFF2-40B4-BE49-F238E27FC236}">
                <a16:creationId xmlns:a16="http://schemas.microsoft.com/office/drawing/2014/main" id="{E552CD88-E2B9-4D67-A215-EA54FB39A11B}"/>
              </a:ext>
            </a:extLst>
          </p:cNvPr>
          <p:cNvSpPr txBox="1">
            <a:spLocks/>
          </p:cNvSpPr>
          <p:nvPr/>
        </p:nvSpPr>
        <p:spPr>
          <a:xfrm>
            <a:off x="116472" y="5891678"/>
            <a:ext cx="828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打開心門　　迎接祢的愛！</a:t>
            </a: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2E550D03-446A-4B97-B0ED-442FD5AC68E4}"/>
              </a:ext>
            </a:extLst>
          </p:cNvPr>
          <p:cNvGrpSpPr/>
          <p:nvPr/>
        </p:nvGrpSpPr>
        <p:grpSpPr>
          <a:xfrm>
            <a:off x="117237" y="5366698"/>
            <a:ext cx="8285360" cy="900000"/>
            <a:chOff x="117237" y="5908908"/>
            <a:chExt cx="8285360" cy="900000"/>
          </a:xfrm>
        </p:grpSpPr>
        <p:sp>
          <p:nvSpPr>
            <p:cNvPr id="16" name="L04 1B_">
              <a:extLst>
                <a:ext uri="{FF2B5EF4-FFF2-40B4-BE49-F238E27FC236}">
                  <a16:creationId xmlns:a16="http://schemas.microsoft.com/office/drawing/2014/main" id="{7CF4144E-CE14-4BC7-A6BE-8F0C9424FF5D}"/>
                </a:ext>
              </a:extLst>
            </p:cNvPr>
            <p:cNvSpPr txBox="1">
              <a:spLocks/>
            </p:cNvSpPr>
            <p:nvPr/>
          </p:nvSpPr>
          <p:spPr>
            <a:xfrm>
              <a:off x="122597" y="5908908"/>
              <a:ext cx="8280000" cy="900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 　</a:t>
              </a:r>
              <a:r>
                <a:rPr lang="zh-TW" altLang="en-US" sz="4000" dirty="0">
                  <a:solidFill>
                    <a:srgbClr val="00CC00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　</a:t>
              </a:r>
              <a:r>
                <a:rPr lang="zh-TW" altLang="en-US" sz="4000" dirty="0">
                  <a:solidFill>
                    <a:srgbClr val="009900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</a:t>
              </a: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－</a:t>
              </a:r>
            </a:p>
          </p:txBody>
        </p:sp>
        <p:sp>
          <p:nvSpPr>
            <p:cNvPr id="12" name="L04 1A_">
              <a:extLst>
                <a:ext uri="{FF2B5EF4-FFF2-40B4-BE49-F238E27FC236}">
                  <a16:creationId xmlns:a16="http://schemas.microsoft.com/office/drawing/2014/main" id="{D4048DA3-C6CD-4AB8-8F2D-A751D5D23292}"/>
                </a:ext>
              </a:extLst>
            </p:cNvPr>
            <p:cNvSpPr txBox="1">
              <a:spLocks/>
            </p:cNvSpPr>
            <p:nvPr/>
          </p:nvSpPr>
          <p:spPr>
            <a:xfrm>
              <a:off x="117237" y="5908908"/>
              <a:ext cx="8280000" cy="900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</a:t>
              </a:r>
              <a:r>
                <a:rPr lang="zh-TW" altLang="en-US" sz="4000" dirty="0">
                  <a:solidFill>
                    <a:srgbClr val="009900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　　</a:t>
              </a: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－－</a:t>
              </a:r>
              <a:r>
                <a:rPr lang="zh-TW" altLang="en-US" sz="4000" dirty="0">
                  <a:solidFill>
                    <a:srgbClr val="009900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</a:t>
              </a: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－－－－</a:t>
              </a:r>
            </a:p>
          </p:txBody>
        </p:sp>
      </p:grpSp>
      <p:sp>
        <p:nvSpPr>
          <p:cNvPr id="6" name="L04">
            <a:extLst>
              <a:ext uri="{FF2B5EF4-FFF2-40B4-BE49-F238E27FC236}">
                <a16:creationId xmlns:a16="http://schemas.microsoft.com/office/drawing/2014/main" id="{3F23DECD-14B4-458F-9FFB-997F618F22E7}"/>
              </a:ext>
            </a:extLst>
          </p:cNvPr>
          <p:cNvSpPr txBox="1">
            <a:spLocks/>
          </p:cNvSpPr>
          <p:nvPr/>
        </p:nvSpPr>
        <p:spPr>
          <a:xfrm>
            <a:off x="116468" y="5161058"/>
            <a:ext cx="8280000" cy="900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｜１１２１２｜３３６５６－</a:t>
            </a:r>
            <a:r>
              <a:rPr lang="en-US" altLang="zh-TW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∥</a:t>
            </a:r>
            <a:endParaRPr lang="zh-TW" altLang="en-US" sz="4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9" name="L03 Q">
            <a:extLst>
              <a:ext uri="{FF2B5EF4-FFF2-40B4-BE49-F238E27FC236}">
                <a16:creationId xmlns:a16="http://schemas.microsoft.com/office/drawing/2014/main" id="{A7086EDE-350A-4C6E-ACC8-0913E6F308E0}"/>
              </a:ext>
            </a:extLst>
          </p:cNvPr>
          <p:cNvSpPr txBox="1">
            <a:spLocks/>
          </p:cNvSpPr>
          <p:nvPr/>
        </p:nvSpPr>
        <p:spPr>
          <a:xfrm>
            <a:off x="116472" y="4176421"/>
            <a:ext cx="828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耶穌基督　在　我心中照耀， </a:t>
            </a:r>
          </a:p>
        </p:txBody>
      </p:sp>
      <p:sp>
        <p:nvSpPr>
          <p:cNvPr id="13" name="L03 1A_">
            <a:extLst>
              <a:ext uri="{FF2B5EF4-FFF2-40B4-BE49-F238E27FC236}">
                <a16:creationId xmlns:a16="http://schemas.microsoft.com/office/drawing/2014/main" id="{B0207F77-B4AF-4DAE-BA7E-31EAF8F0BFAD}"/>
              </a:ext>
            </a:extLst>
          </p:cNvPr>
          <p:cNvSpPr txBox="1">
            <a:spLocks/>
          </p:cNvSpPr>
          <p:nvPr/>
        </p:nvSpPr>
        <p:spPr>
          <a:xfrm>
            <a:off x="117237" y="3642251"/>
            <a:ext cx="828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－</a:t>
            </a:r>
            <a:r>
              <a:rPr lang="zh-TW" altLang="en-US" sz="400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</a:t>
            </a:r>
            <a:r>
              <a:rPr lang="zh-TW" altLang="en-US" sz="400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－</a:t>
            </a:r>
            <a:r>
              <a:rPr lang="zh-TW" altLang="en-US" sz="400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</a:t>
            </a:r>
            <a:r>
              <a:rPr lang="zh-TW" altLang="en-US" sz="400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－－</a:t>
            </a:r>
            <a:r>
              <a:rPr lang="zh-TW" altLang="en-US" sz="400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</a:t>
            </a:r>
            <a:r>
              <a:rPr lang="zh-TW" altLang="en-US" sz="400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－－</a:t>
            </a:r>
            <a:endParaRPr lang="zh-TW" altLang="en-US" sz="4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5" name="L03">
            <a:extLst>
              <a:ext uri="{FF2B5EF4-FFF2-40B4-BE49-F238E27FC236}">
                <a16:creationId xmlns:a16="http://schemas.microsoft.com/office/drawing/2014/main" id="{421F2125-2257-4CB3-8E24-6EB6466BE5A6}"/>
              </a:ext>
            </a:extLst>
          </p:cNvPr>
          <p:cNvSpPr txBox="1">
            <a:spLocks/>
          </p:cNvSpPr>
          <p:nvPr/>
        </p:nvSpPr>
        <p:spPr>
          <a:xfrm>
            <a:off x="116468" y="3445801"/>
            <a:ext cx="8280000" cy="900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｜６６３４０６｜７７５３３｜</a:t>
            </a:r>
          </a:p>
        </p:txBody>
      </p:sp>
      <p:sp>
        <p:nvSpPr>
          <p:cNvPr id="10" name="L02 Q">
            <a:extLst>
              <a:ext uri="{FF2B5EF4-FFF2-40B4-BE49-F238E27FC236}">
                <a16:creationId xmlns:a16="http://schemas.microsoft.com/office/drawing/2014/main" id="{AF06B44E-87D1-4E56-B742-E3820FCA6EAE}"/>
              </a:ext>
            </a:extLst>
          </p:cNvPr>
          <p:cNvSpPr txBox="1">
            <a:spLocks/>
          </p:cNvSpPr>
          <p:nvPr/>
        </p:nvSpPr>
        <p:spPr>
          <a:xfrm>
            <a:off x="116472" y="2452200"/>
            <a:ext cx="828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不要再讓黑暗　喋喋不休！</a:t>
            </a:r>
          </a:p>
        </p:txBody>
      </p:sp>
      <p:sp>
        <p:nvSpPr>
          <p:cNvPr id="14" name="L02 1A_">
            <a:extLst>
              <a:ext uri="{FF2B5EF4-FFF2-40B4-BE49-F238E27FC236}">
                <a16:creationId xmlns:a16="http://schemas.microsoft.com/office/drawing/2014/main" id="{7A850340-8B18-4185-8A03-6324AF3A7245}"/>
              </a:ext>
            </a:extLst>
          </p:cNvPr>
          <p:cNvSpPr txBox="1">
            <a:spLocks/>
          </p:cNvSpPr>
          <p:nvPr/>
        </p:nvSpPr>
        <p:spPr>
          <a:xfrm>
            <a:off x="117237" y="1937130"/>
            <a:ext cx="828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</a:t>
            </a: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－－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</a:t>
            </a: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－－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</a:t>
            </a: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－－</a:t>
            </a:r>
          </a:p>
        </p:txBody>
      </p:sp>
      <p:sp>
        <p:nvSpPr>
          <p:cNvPr id="4" name="L02">
            <a:extLst>
              <a:ext uri="{FF2B5EF4-FFF2-40B4-BE49-F238E27FC236}">
                <a16:creationId xmlns:a16="http://schemas.microsoft.com/office/drawing/2014/main" id="{E67C057D-485C-4E7C-B93D-3609998DC22B}"/>
              </a:ext>
            </a:extLst>
          </p:cNvPr>
          <p:cNvSpPr txBox="1">
            <a:spLocks/>
          </p:cNvSpPr>
          <p:nvPr/>
        </p:nvSpPr>
        <p:spPr>
          <a:xfrm>
            <a:off x="116468" y="1721580"/>
            <a:ext cx="9352076" cy="900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｜１１１２１２｜３３６５－｜</a:t>
            </a:r>
          </a:p>
        </p:txBody>
      </p:sp>
      <p:sp>
        <p:nvSpPr>
          <p:cNvPr id="11" name="L01 Q">
            <a:extLst>
              <a:ext uri="{FF2B5EF4-FFF2-40B4-BE49-F238E27FC236}">
                <a16:creationId xmlns:a16="http://schemas.microsoft.com/office/drawing/2014/main" id="{2A7522DB-4784-4B7C-8986-F72C0B83EE90}"/>
              </a:ext>
            </a:extLst>
          </p:cNvPr>
          <p:cNvSpPr txBox="1">
            <a:spLocks/>
          </p:cNvSpPr>
          <p:nvPr/>
        </p:nvSpPr>
        <p:spPr>
          <a:xfrm>
            <a:off x="116472" y="736943"/>
            <a:ext cx="828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耶穌基督　在　我心中照耀，</a:t>
            </a:r>
          </a:p>
        </p:txBody>
      </p:sp>
      <p:sp>
        <p:nvSpPr>
          <p:cNvPr id="15" name="L01 1A_">
            <a:extLst>
              <a:ext uri="{FF2B5EF4-FFF2-40B4-BE49-F238E27FC236}">
                <a16:creationId xmlns:a16="http://schemas.microsoft.com/office/drawing/2014/main" id="{1ED2A5B0-5C0C-4FC2-A78F-2627D7AB9393}"/>
              </a:ext>
            </a:extLst>
          </p:cNvPr>
          <p:cNvSpPr txBox="1">
            <a:spLocks/>
          </p:cNvSpPr>
          <p:nvPr/>
        </p:nvSpPr>
        <p:spPr>
          <a:xfrm>
            <a:off x="117237" y="210326"/>
            <a:ext cx="828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－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　</a:t>
            </a: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－－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</a:t>
            </a: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－－</a:t>
            </a:r>
          </a:p>
        </p:txBody>
      </p:sp>
      <p:sp>
        <p:nvSpPr>
          <p:cNvPr id="3" name="L01">
            <a:extLst>
              <a:ext uri="{FF2B5EF4-FFF2-40B4-BE49-F238E27FC236}">
                <a16:creationId xmlns:a16="http://schemas.microsoft.com/office/drawing/2014/main" id="{4EC93B36-9101-4F4C-9E88-7AAD53CE63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468" y="6323"/>
            <a:ext cx="8280000" cy="900000"/>
          </a:xfrm>
          <a:scene3d>
            <a:camera prst="orthographicFront">
              <a:rot lat="2400000" lon="0" rev="0"/>
            </a:camera>
            <a:lightRig rig="threePt" dir="t"/>
          </a:scene3d>
        </p:spPr>
        <p:txBody>
          <a:bodyPr anchor="ctr">
            <a:normAutofit/>
          </a:bodyPr>
          <a:lstStyle/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｜６６３４０２｜５５２３３｜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06EED3BF-B6E1-0870-97C4-87FDC3F5C472}"/>
              </a:ext>
            </a:extLst>
          </p:cNvPr>
          <p:cNvSpPr txBox="1"/>
          <p:nvPr/>
        </p:nvSpPr>
        <p:spPr>
          <a:xfrm>
            <a:off x="6233597" y="176168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solidFill>
                  <a:schemeClr val="bg1"/>
                </a:solidFill>
              </a:rPr>
              <a:t>#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EB48FE52-2E19-85FF-3E8A-02DF18E0CC09}"/>
              </a:ext>
            </a:extLst>
          </p:cNvPr>
          <p:cNvSpPr txBox="1"/>
          <p:nvPr/>
        </p:nvSpPr>
        <p:spPr>
          <a:xfrm>
            <a:off x="5684691" y="5168872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solidFill>
                  <a:schemeClr val="bg1"/>
                </a:solidFill>
              </a:rPr>
              <a:t>#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pic>
        <p:nvPicPr>
          <p:cNvPr id="24" name="耶穌基督#">
            <a:hlinkClick r:id="" action="ppaction://media"/>
            <a:extLst>
              <a:ext uri="{FF2B5EF4-FFF2-40B4-BE49-F238E27FC236}">
                <a16:creationId xmlns:a16="http://schemas.microsoft.com/office/drawing/2014/main" id="{933EBFDE-572E-3446-F95A-0F45749CBB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60432" y="6238802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96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77841-BE60-A821-C1DE-456A697E9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3482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AE8E3-1BC1-A0E6-7DAA-A5BCF7F43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4" hidden="1">
            <a:extLst>
              <a:ext uri="{FF2B5EF4-FFF2-40B4-BE49-F238E27FC236}">
                <a16:creationId xmlns:a16="http://schemas.microsoft.com/office/drawing/2014/main" id="{CADCB553-ACF5-75B3-EF0A-86A404F31A50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4918"/>
          <a:ext cx="2399928" cy="685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9928">
                  <a:extLst>
                    <a:ext uri="{9D8B030D-6E8A-4147-A177-3AD203B41FA5}">
                      <a16:colId xmlns:a16="http://schemas.microsoft.com/office/drawing/2014/main" val="2887554729"/>
                    </a:ext>
                  </a:extLst>
                </a:gridCol>
              </a:tblGrid>
              <a:tr h="171327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9870708"/>
                  </a:ext>
                </a:extLst>
              </a:tr>
              <a:tr h="171327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6409566"/>
                  </a:ext>
                </a:extLst>
              </a:tr>
              <a:tr h="1713270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5007708"/>
                  </a:ext>
                </a:extLst>
              </a:tr>
              <a:tr h="1713270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9489944"/>
                  </a:ext>
                </a:extLst>
              </a:tr>
            </a:tbl>
          </a:graphicData>
        </a:graphic>
      </p:graphicFrame>
      <p:sp>
        <p:nvSpPr>
          <p:cNvPr id="14" name="L03 Q">
            <a:extLst>
              <a:ext uri="{FF2B5EF4-FFF2-40B4-BE49-F238E27FC236}">
                <a16:creationId xmlns:a16="http://schemas.microsoft.com/office/drawing/2014/main" id="{42A270B3-B51D-17B9-29FD-DC876EDAAB0F}"/>
              </a:ext>
            </a:extLst>
          </p:cNvPr>
          <p:cNvSpPr txBox="1">
            <a:spLocks/>
          </p:cNvSpPr>
          <p:nvPr/>
        </p:nvSpPr>
        <p:spPr>
          <a:xfrm>
            <a:off x="257494" y="5819278"/>
            <a:ext cx="864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主，請俯聽我　禱。</a:t>
            </a:r>
          </a:p>
        </p:txBody>
      </p:sp>
      <p:sp>
        <p:nvSpPr>
          <p:cNvPr id="11" name="L03 D.">
            <a:extLst>
              <a:ext uri="{FF2B5EF4-FFF2-40B4-BE49-F238E27FC236}">
                <a16:creationId xmlns:a16="http://schemas.microsoft.com/office/drawing/2014/main" id="{B35E5EFD-DF7B-8922-E180-C7A6C9BCDF0A}"/>
              </a:ext>
            </a:extLst>
          </p:cNvPr>
          <p:cNvSpPr txBox="1">
            <a:spLocks/>
          </p:cNvSpPr>
          <p:nvPr/>
        </p:nvSpPr>
        <p:spPr>
          <a:xfrm>
            <a:off x="257494" y="5395075"/>
            <a:ext cx="864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　　．．．　．　　</a:t>
            </a:r>
          </a:p>
        </p:txBody>
      </p:sp>
      <p:sp>
        <p:nvSpPr>
          <p:cNvPr id="8" name="L03 D_">
            <a:extLst>
              <a:ext uri="{FF2B5EF4-FFF2-40B4-BE49-F238E27FC236}">
                <a16:creationId xmlns:a16="http://schemas.microsoft.com/office/drawing/2014/main" id="{69B9ED4B-1E35-0EC9-9F94-9E61F586EFE1}"/>
              </a:ext>
            </a:extLst>
          </p:cNvPr>
          <p:cNvSpPr txBox="1">
            <a:spLocks/>
          </p:cNvSpPr>
          <p:nvPr/>
        </p:nvSpPr>
        <p:spPr>
          <a:xfrm>
            <a:off x="257494" y="5332227"/>
            <a:ext cx="864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　－－　－</a:t>
            </a:r>
          </a:p>
        </p:txBody>
      </p:sp>
      <p:sp>
        <p:nvSpPr>
          <p:cNvPr id="6" name="L03">
            <a:extLst>
              <a:ext uri="{FF2B5EF4-FFF2-40B4-BE49-F238E27FC236}">
                <a16:creationId xmlns:a16="http://schemas.microsoft.com/office/drawing/2014/main" id="{42BC4643-35C7-CDD7-3D08-35D9EFC55FAF}"/>
              </a:ext>
            </a:extLst>
          </p:cNvPr>
          <p:cNvSpPr txBox="1">
            <a:spLocks/>
          </p:cNvSpPr>
          <p:nvPr/>
        </p:nvSpPr>
        <p:spPr>
          <a:xfrm>
            <a:off x="257494" y="5142121"/>
            <a:ext cx="8640000" cy="792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｜１．１７６５｜６－０</a:t>
            </a:r>
          </a:p>
        </p:txBody>
      </p:sp>
      <p:sp>
        <p:nvSpPr>
          <p:cNvPr id="15" name="L02 Q">
            <a:extLst>
              <a:ext uri="{FF2B5EF4-FFF2-40B4-BE49-F238E27FC236}">
                <a16:creationId xmlns:a16="http://schemas.microsoft.com/office/drawing/2014/main" id="{ACA9D487-5411-7118-B32E-7571063C27FE}"/>
              </a:ext>
            </a:extLst>
          </p:cNvPr>
          <p:cNvSpPr txBox="1">
            <a:spLocks/>
          </p:cNvSpPr>
          <p:nvPr/>
        </p:nvSpPr>
        <p:spPr>
          <a:xfrm>
            <a:off x="257494" y="4102657"/>
            <a:ext cx="864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求　祢俯聽我，</a:t>
            </a:r>
          </a:p>
        </p:txBody>
      </p:sp>
      <p:sp>
        <p:nvSpPr>
          <p:cNvPr id="9" name="L02 D_">
            <a:extLst>
              <a:ext uri="{FF2B5EF4-FFF2-40B4-BE49-F238E27FC236}">
                <a16:creationId xmlns:a16="http://schemas.microsoft.com/office/drawing/2014/main" id="{B4457937-7946-FDA9-CCB3-36BE00C45FFA}"/>
              </a:ext>
            </a:extLst>
          </p:cNvPr>
          <p:cNvSpPr txBox="1">
            <a:spLocks/>
          </p:cNvSpPr>
          <p:nvPr/>
        </p:nvSpPr>
        <p:spPr>
          <a:xfrm>
            <a:off x="257494" y="3615606"/>
            <a:ext cx="864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－　　－－</a:t>
            </a:r>
          </a:p>
        </p:txBody>
      </p:sp>
      <p:sp>
        <p:nvSpPr>
          <p:cNvPr id="5" name="L02">
            <a:extLst>
              <a:ext uri="{FF2B5EF4-FFF2-40B4-BE49-F238E27FC236}">
                <a16:creationId xmlns:a16="http://schemas.microsoft.com/office/drawing/2014/main" id="{ED890D29-9CD7-6E28-7ACA-31ED352D011D}"/>
              </a:ext>
            </a:extLst>
          </p:cNvPr>
          <p:cNvSpPr txBox="1">
            <a:spLocks/>
          </p:cNvSpPr>
          <p:nvPr/>
        </p:nvSpPr>
        <p:spPr>
          <a:xfrm>
            <a:off x="257494" y="3425500"/>
            <a:ext cx="8640000" cy="792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１｜２２２２－｜</a:t>
            </a:r>
          </a:p>
        </p:txBody>
      </p:sp>
      <p:sp>
        <p:nvSpPr>
          <p:cNvPr id="16" name="L01 Q">
            <a:extLst>
              <a:ext uri="{FF2B5EF4-FFF2-40B4-BE49-F238E27FC236}">
                <a16:creationId xmlns:a16="http://schemas.microsoft.com/office/drawing/2014/main" id="{B708ED2B-FD2F-DDB5-F507-0E5DACBF8C13}"/>
              </a:ext>
            </a:extLst>
          </p:cNvPr>
          <p:cNvSpPr txBox="1">
            <a:spLocks/>
          </p:cNvSpPr>
          <p:nvPr/>
        </p:nvSpPr>
        <p:spPr>
          <a:xfrm>
            <a:off x="257494" y="2386036"/>
            <a:ext cx="864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求　祢俯聽我，　</a:t>
            </a:r>
          </a:p>
        </p:txBody>
      </p:sp>
      <p:sp>
        <p:nvSpPr>
          <p:cNvPr id="13" name="L01 D.">
            <a:extLst>
              <a:ext uri="{FF2B5EF4-FFF2-40B4-BE49-F238E27FC236}">
                <a16:creationId xmlns:a16="http://schemas.microsoft.com/office/drawing/2014/main" id="{F1DBED00-3E88-92E6-4492-6961C7910105}"/>
              </a:ext>
            </a:extLst>
          </p:cNvPr>
          <p:cNvSpPr txBox="1">
            <a:spLocks/>
          </p:cNvSpPr>
          <p:nvPr/>
        </p:nvSpPr>
        <p:spPr>
          <a:xfrm>
            <a:off x="257494" y="1961833"/>
            <a:ext cx="864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．</a:t>
            </a:r>
          </a:p>
        </p:txBody>
      </p:sp>
      <p:sp>
        <p:nvSpPr>
          <p:cNvPr id="10" name="L01 D_">
            <a:extLst>
              <a:ext uri="{FF2B5EF4-FFF2-40B4-BE49-F238E27FC236}">
                <a16:creationId xmlns:a16="http://schemas.microsoft.com/office/drawing/2014/main" id="{8AF94620-C1BB-8F97-934A-D009E6AB58A9}"/>
              </a:ext>
            </a:extLst>
          </p:cNvPr>
          <p:cNvSpPr txBox="1">
            <a:spLocks/>
          </p:cNvSpPr>
          <p:nvPr/>
        </p:nvSpPr>
        <p:spPr>
          <a:xfrm>
            <a:off x="263779" y="1898985"/>
            <a:ext cx="918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－　　－－</a:t>
            </a:r>
          </a:p>
        </p:txBody>
      </p:sp>
      <p:sp>
        <p:nvSpPr>
          <p:cNvPr id="3" name="L01">
            <a:extLst>
              <a:ext uri="{FF2B5EF4-FFF2-40B4-BE49-F238E27FC236}">
                <a16:creationId xmlns:a16="http://schemas.microsoft.com/office/drawing/2014/main" id="{B4DE8384-B1AD-031E-7A28-D28516888F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494" y="1708879"/>
            <a:ext cx="8640000" cy="792000"/>
          </a:xfrm>
          <a:scene3d>
            <a:camera prst="orthographicFront">
              <a:rot lat="2400000" lon="0" rev="0"/>
            </a:camera>
            <a:lightRig rig="threePt" dir="t"/>
          </a:scene3d>
        </p:spPr>
        <p:txBody>
          <a:bodyPr anchor="ctr">
            <a:normAutofit/>
          </a:bodyPr>
          <a:lstStyle/>
          <a:p>
            <a:pPr algn="l"/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３｜３３３３．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83397F8-908C-86D6-F842-C75C03AC4872}"/>
              </a:ext>
            </a:extLst>
          </p:cNvPr>
          <p:cNvSpPr txBox="1"/>
          <p:nvPr/>
        </p:nvSpPr>
        <p:spPr>
          <a:xfrm>
            <a:off x="3277164" y="5134620"/>
            <a:ext cx="338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solidFill>
                  <a:schemeClr val="bg1"/>
                </a:solidFill>
              </a:rPr>
              <a:t>#</a:t>
            </a: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E0D04A7-CA22-C07E-6EC2-060C958A6AFF}"/>
              </a:ext>
            </a:extLst>
          </p:cNvPr>
          <p:cNvSpPr txBox="1"/>
          <p:nvPr/>
        </p:nvSpPr>
        <p:spPr>
          <a:xfrm>
            <a:off x="4612145" y="565999"/>
            <a:ext cx="42883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請為 </a:t>
            </a:r>
            <a:r>
              <a:rPr lang="en-US" altLang="zh-TW" sz="40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……</a:t>
            </a:r>
            <a:r>
              <a:rPr lang="zh-TW" altLang="en-US" sz="4000" dirty="0">
                <a:solidFill>
                  <a:srgbClr val="FFFFFF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祈禱</a:t>
            </a:r>
            <a:r>
              <a:rPr lang="zh-TW" altLang="en-US" sz="4000" dirty="0">
                <a:solidFill>
                  <a:srgbClr val="FFFFFF"/>
                </a:solidFill>
              </a:rPr>
              <a:t>。</a:t>
            </a: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7" name="045 求祢俯聽我 X1">
            <a:hlinkClick r:id="" action="ppaction://media"/>
            <a:extLst>
              <a:ext uri="{FF2B5EF4-FFF2-40B4-BE49-F238E27FC236}">
                <a16:creationId xmlns:a16="http://schemas.microsoft.com/office/drawing/2014/main" id="{E6DA3B8B-E33B-6534-FA26-74565C2A26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12294" y="5655039"/>
            <a:ext cx="692181" cy="69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50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我們敬拜你主耶穌">
            <a:extLst>
              <a:ext uri="{FF2B5EF4-FFF2-40B4-BE49-F238E27FC236}">
                <a16:creationId xmlns:a16="http://schemas.microsoft.com/office/drawing/2014/main" id="{56277AD7-0155-493A-B505-3239C6B2A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4284" y="117217"/>
            <a:ext cx="6987510" cy="900000"/>
          </a:xfrm>
        </p:spPr>
        <p:txBody>
          <a:bodyPr anchor="ctr">
            <a:normAutofit/>
          </a:bodyPr>
          <a:lstStyle/>
          <a:p>
            <a:r>
              <a:rPr lang="zh-TW" altLang="en-US" sz="4400" dirty="0">
                <a:solidFill>
                  <a:srgbClr val="FFFF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耶穌聖心禱文</a:t>
            </a:r>
          </a:p>
        </p:txBody>
      </p:sp>
      <p:graphicFrame>
        <p:nvGraphicFramePr>
          <p:cNvPr id="11" name="表格 11" hidden="1">
            <a:extLst>
              <a:ext uri="{FF2B5EF4-FFF2-40B4-BE49-F238E27FC236}">
                <a16:creationId xmlns:a16="http://schemas.microsoft.com/office/drawing/2014/main" id="{5688D2BE-2780-4B85-81FC-1A96ADE3BCE3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397000"/>
          <a:ext cx="4128120" cy="3882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8120">
                  <a:extLst>
                    <a:ext uri="{9D8B030D-6E8A-4147-A177-3AD203B41FA5}">
                      <a16:colId xmlns:a16="http://schemas.microsoft.com/office/drawing/2014/main" val="3623180945"/>
                    </a:ext>
                  </a:extLst>
                </a:gridCol>
              </a:tblGrid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8310562"/>
                  </a:ext>
                </a:extLst>
              </a:tr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1354169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D4879F53-56BF-4ACA-8DEB-AFB2A9A0CFDD}"/>
              </a:ext>
            </a:extLst>
          </p:cNvPr>
          <p:cNvSpPr txBox="1"/>
          <p:nvPr/>
        </p:nvSpPr>
        <p:spPr>
          <a:xfrm>
            <a:off x="125778" y="1017217"/>
            <a:ext cx="7128792" cy="4918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zh-TW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上主，求祢垂憐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zh-TW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基督，求祢垂憐</a:t>
            </a:r>
            <a:endParaRPr lang="en-US" altLang="zh-TW" sz="4000" kern="12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zh-TW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上主，求祢垂憐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kern="1200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在天的天主聖父  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zh-TW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贖</a:t>
            </a: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世者</a:t>
            </a:r>
            <a:r>
              <a:rPr lang="zh-TW" altLang="zh-TW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天主子</a:t>
            </a: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  </a:t>
            </a:r>
            <a:endParaRPr lang="zh-TW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普施神恩的天主聖神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三位一體的天主</a:t>
            </a:r>
            <a:endParaRPr lang="zh-TW" altLang="en-US" sz="4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D43AF54-03AF-4D1D-980E-046032021C19}"/>
              </a:ext>
            </a:extLst>
          </p:cNvPr>
          <p:cNvSpPr txBox="1"/>
          <p:nvPr/>
        </p:nvSpPr>
        <p:spPr>
          <a:xfrm>
            <a:off x="4775450" y="1017217"/>
            <a:ext cx="426391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zh-TW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上主，求祢垂憐</a:t>
            </a:r>
          </a:p>
          <a:p>
            <a:pPr algn="r">
              <a:lnSpc>
                <a:spcPct val="98000"/>
              </a:lnSpc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基督</a:t>
            </a:r>
            <a:r>
              <a:rPr lang="zh-TW" altLang="zh-TW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，求祢垂憐</a:t>
            </a:r>
          </a:p>
          <a:p>
            <a:pPr algn="r">
              <a:lnSpc>
                <a:spcPct val="98000"/>
              </a:lnSpc>
            </a:pPr>
            <a:r>
              <a:rPr lang="zh-TW" altLang="zh-TW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上主，求祢垂憐</a:t>
            </a:r>
            <a:endParaRPr lang="en-US" altLang="zh-TW" sz="4000" dirty="0">
              <a:solidFill>
                <a:srgbClr val="0099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rgbClr val="0099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zh-TW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求祢垂憐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我們</a:t>
            </a:r>
            <a:endParaRPr lang="zh-TW" altLang="zh-TW" sz="4000" dirty="0">
              <a:solidFill>
                <a:srgbClr val="0099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06653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1" hidden="1">
            <a:extLst>
              <a:ext uri="{FF2B5EF4-FFF2-40B4-BE49-F238E27FC236}">
                <a16:creationId xmlns:a16="http://schemas.microsoft.com/office/drawing/2014/main" id="{5688D2BE-2780-4B85-81FC-1A96ADE3BCE3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397000"/>
          <a:ext cx="4128120" cy="3882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8120">
                  <a:extLst>
                    <a:ext uri="{9D8B030D-6E8A-4147-A177-3AD203B41FA5}">
                      <a16:colId xmlns:a16="http://schemas.microsoft.com/office/drawing/2014/main" val="3623180945"/>
                    </a:ext>
                  </a:extLst>
                </a:gridCol>
              </a:tblGrid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8310562"/>
                  </a:ext>
                </a:extLst>
              </a:tr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1354169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D4879F53-56BF-4ACA-8DEB-AFB2A9A0CFDD}"/>
              </a:ext>
            </a:extLst>
          </p:cNvPr>
          <p:cNvSpPr txBox="1"/>
          <p:nvPr/>
        </p:nvSpPr>
        <p:spPr>
          <a:xfrm>
            <a:off x="125778" y="130810"/>
            <a:ext cx="8766702" cy="685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耶穌聖心，永恆聖父的愛子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耶穌聖心，因聖神在貞母胎中受孕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耶穌聖心，結合於天主聖言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耶穌聖心，無限尊威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耶穌聖心，天主的聖殿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耶穌聖心，至高者的居所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耶穌聖心，天主之宮及上天之門</a:t>
            </a:r>
          </a:p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endParaRPr lang="zh-TW" altLang="en-US" sz="4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AD43AF54-03AF-4D1D-980E-046032021C19}"/>
              </a:ext>
            </a:extLst>
          </p:cNvPr>
          <p:cNvSpPr txBox="1"/>
          <p:nvPr/>
        </p:nvSpPr>
        <p:spPr>
          <a:xfrm>
            <a:off x="4775448" y="260796"/>
            <a:ext cx="4263915" cy="129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zh-TW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求祢垂憐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我們</a:t>
            </a:r>
            <a:endParaRPr lang="zh-TW" altLang="zh-TW" sz="4000" dirty="0">
              <a:solidFill>
                <a:srgbClr val="0099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37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1" hidden="1">
            <a:extLst>
              <a:ext uri="{FF2B5EF4-FFF2-40B4-BE49-F238E27FC236}">
                <a16:creationId xmlns:a16="http://schemas.microsoft.com/office/drawing/2014/main" id="{5688D2BE-2780-4B85-81FC-1A96ADE3BCE3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397000"/>
          <a:ext cx="4128120" cy="3882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8120">
                  <a:extLst>
                    <a:ext uri="{9D8B030D-6E8A-4147-A177-3AD203B41FA5}">
                      <a16:colId xmlns:a16="http://schemas.microsoft.com/office/drawing/2014/main" val="3623180945"/>
                    </a:ext>
                  </a:extLst>
                </a:gridCol>
              </a:tblGrid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8310562"/>
                  </a:ext>
                </a:extLst>
              </a:tr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1354169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D4879F53-56BF-4ACA-8DEB-AFB2A9A0CFDD}"/>
              </a:ext>
            </a:extLst>
          </p:cNvPr>
          <p:cNvSpPr txBox="1"/>
          <p:nvPr/>
        </p:nvSpPr>
        <p:spPr>
          <a:xfrm>
            <a:off x="125778" y="130810"/>
            <a:ext cx="8766702" cy="6178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耶穌聖心，天主性的居所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耶穌聖心，聖父所欣悅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耶穌聖心，充滿聖愛的光輝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耶穌聖心，永生的希望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耶穌聖心，最忍耐也最仁慈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耶穌聖心，厚賜向你祈求的人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耶穌聖心，生命和聖德的根源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27958CB-A4EE-4334-9296-6A6399985A96}"/>
              </a:ext>
            </a:extLst>
          </p:cNvPr>
          <p:cNvSpPr txBox="1"/>
          <p:nvPr/>
        </p:nvSpPr>
        <p:spPr>
          <a:xfrm>
            <a:off x="4775448" y="336995"/>
            <a:ext cx="4263915" cy="129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zh-TW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求祢垂憐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我們</a:t>
            </a:r>
            <a:endParaRPr lang="zh-TW" altLang="zh-TW" sz="4000" dirty="0">
              <a:solidFill>
                <a:srgbClr val="0099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29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1" hidden="1">
            <a:extLst>
              <a:ext uri="{FF2B5EF4-FFF2-40B4-BE49-F238E27FC236}">
                <a16:creationId xmlns:a16="http://schemas.microsoft.com/office/drawing/2014/main" id="{5688D2BE-2780-4B85-81FC-1A96ADE3BCE3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397000"/>
          <a:ext cx="4128120" cy="3882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8120">
                  <a:extLst>
                    <a:ext uri="{9D8B030D-6E8A-4147-A177-3AD203B41FA5}">
                      <a16:colId xmlns:a16="http://schemas.microsoft.com/office/drawing/2014/main" val="3623180945"/>
                    </a:ext>
                  </a:extLst>
                </a:gridCol>
              </a:tblGrid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8310562"/>
                  </a:ext>
                </a:extLst>
              </a:tr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1354169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D4879F53-56BF-4ACA-8DEB-AFB2A9A0CFDD}"/>
              </a:ext>
            </a:extLst>
          </p:cNvPr>
          <p:cNvSpPr txBox="1"/>
          <p:nvPr/>
        </p:nvSpPr>
        <p:spPr>
          <a:xfrm>
            <a:off x="125778" y="130810"/>
            <a:ext cx="8766702" cy="6178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耶穌聖心，為我們的罪而做補贖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耶穌聖心，飽受凌辱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耶穌聖心，為我們的罪而受傷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耶穌聖心，至死服從主命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耶穌聖心，為長矛所刺透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耶穌聖心，安慰的泉源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耶穌聖心，我們的生命與復活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897162A-6496-4CB3-9B80-2F504B569BF8}"/>
              </a:ext>
            </a:extLst>
          </p:cNvPr>
          <p:cNvSpPr txBox="1"/>
          <p:nvPr/>
        </p:nvSpPr>
        <p:spPr>
          <a:xfrm>
            <a:off x="4775448" y="336995"/>
            <a:ext cx="4263915" cy="129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zh-TW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求祢垂憐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我們</a:t>
            </a:r>
            <a:endParaRPr lang="zh-TW" altLang="zh-TW" sz="4000" dirty="0">
              <a:solidFill>
                <a:srgbClr val="0099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20973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1" hidden="1">
            <a:extLst>
              <a:ext uri="{FF2B5EF4-FFF2-40B4-BE49-F238E27FC236}">
                <a16:creationId xmlns:a16="http://schemas.microsoft.com/office/drawing/2014/main" id="{5688D2BE-2780-4B85-81FC-1A96ADE3BCE3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397000"/>
          <a:ext cx="4128120" cy="3882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8120">
                  <a:extLst>
                    <a:ext uri="{9D8B030D-6E8A-4147-A177-3AD203B41FA5}">
                      <a16:colId xmlns:a16="http://schemas.microsoft.com/office/drawing/2014/main" val="3623180945"/>
                    </a:ext>
                  </a:extLst>
                </a:gridCol>
              </a:tblGrid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8310562"/>
                  </a:ext>
                </a:extLst>
              </a:tr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1354169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D4879F53-56BF-4ACA-8DEB-AFB2A9A0CFDD}"/>
              </a:ext>
            </a:extLst>
          </p:cNvPr>
          <p:cNvSpPr txBox="1"/>
          <p:nvPr/>
        </p:nvSpPr>
        <p:spPr>
          <a:xfrm>
            <a:off x="125778" y="130810"/>
            <a:ext cx="8766702" cy="4639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耶穌聖心，我們的安樂與和平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耶穌聖心，贖罪的犧牲。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耶穌聖心，仰望祢者的救援。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耶穌聖心，臨終者的期望。</a:t>
            </a:r>
          </a:p>
          <a:p>
            <a:pPr marL="0" inden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耶穌聖心，諸聖人的歡樂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897162A-6496-4CB3-9B80-2F504B569BF8}"/>
              </a:ext>
            </a:extLst>
          </p:cNvPr>
          <p:cNvSpPr txBox="1"/>
          <p:nvPr/>
        </p:nvSpPr>
        <p:spPr>
          <a:xfrm>
            <a:off x="4775448" y="336995"/>
            <a:ext cx="4263915" cy="129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zh-TW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求祢垂憐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我們</a:t>
            </a:r>
            <a:endParaRPr lang="zh-TW" altLang="zh-TW" sz="4000" dirty="0">
              <a:solidFill>
                <a:srgbClr val="0099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21958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1" hidden="1">
            <a:extLst>
              <a:ext uri="{FF2B5EF4-FFF2-40B4-BE49-F238E27FC236}">
                <a16:creationId xmlns:a16="http://schemas.microsoft.com/office/drawing/2014/main" id="{5688D2BE-2780-4B85-81FC-1A96ADE3BCE3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397000"/>
          <a:ext cx="4128120" cy="3882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8120">
                  <a:extLst>
                    <a:ext uri="{9D8B030D-6E8A-4147-A177-3AD203B41FA5}">
                      <a16:colId xmlns:a16="http://schemas.microsoft.com/office/drawing/2014/main" val="3623180945"/>
                    </a:ext>
                  </a:extLst>
                </a:gridCol>
              </a:tblGrid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8310562"/>
                  </a:ext>
                </a:extLst>
              </a:tr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1354169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D4879F53-56BF-4ACA-8DEB-AFB2A9A0CFDD}"/>
              </a:ext>
            </a:extLst>
          </p:cNvPr>
          <p:cNvSpPr txBox="1"/>
          <p:nvPr/>
        </p:nvSpPr>
        <p:spPr>
          <a:xfrm>
            <a:off x="125778" y="130810"/>
            <a:ext cx="8766702" cy="4315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除免世罪的天主羔羊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b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</a:b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除免世罪的天主羔羊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b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</a:b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除免世罪的天主羔羊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良善心謙的耶穌</a:t>
            </a:r>
          </a:p>
        </p:txBody>
      </p:sp>
      <p:sp>
        <p:nvSpPr>
          <p:cNvPr id="6" name="文字方塊 5" hidden="1">
            <a:extLst>
              <a:ext uri="{FF2B5EF4-FFF2-40B4-BE49-F238E27FC236}">
                <a16:creationId xmlns:a16="http://schemas.microsoft.com/office/drawing/2014/main" id="{AD43AF54-03AF-4D1D-980E-046032021C19}"/>
              </a:ext>
            </a:extLst>
          </p:cNvPr>
          <p:cNvSpPr txBox="1"/>
          <p:nvPr/>
        </p:nvSpPr>
        <p:spPr>
          <a:xfrm>
            <a:off x="4766117" y="130810"/>
            <a:ext cx="4263915" cy="129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zh-TW" sz="4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求祢垂憐</a:t>
            </a:r>
            <a:r>
              <a:rPr lang="zh-TW" altLang="en-US" sz="4000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我們</a:t>
            </a:r>
            <a:endParaRPr lang="zh-TW" altLang="zh-TW" sz="4000" b="1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B6A9326-311D-465A-A34A-91A56671DE54}"/>
              </a:ext>
            </a:extLst>
          </p:cNvPr>
          <p:cNvSpPr txBox="1"/>
          <p:nvPr/>
        </p:nvSpPr>
        <p:spPr>
          <a:xfrm>
            <a:off x="2411760" y="139955"/>
            <a:ext cx="6613173" cy="5521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求祢寬恕我們</a:t>
            </a:r>
            <a:endParaRPr lang="en-US" altLang="zh-TW" sz="4000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br>
              <a:rPr lang="zh-TW" altLang="en-US" sz="4000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</a:br>
            <a:r>
              <a:rPr lang="zh-TW" altLang="en-US" sz="4000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求祢俯聽我們</a:t>
            </a:r>
            <a:endParaRPr lang="en-US" altLang="zh-TW" sz="4000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br>
              <a:rPr lang="zh-TW" altLang="en-US" sz="4000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</a:br>
            <a:r>
              <a:rPr lang="zh-TW" altLang="en-US" sz="4000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求祢垂憐我們</a:t>
            </a:r>
            <a:endParaRPr lang="en-US" altLang="zh-TW" sz="4000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algn="r">
              <a:lnSpc>
                <a:spcPct val="98000"/>
              </a:lnSpc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求使我們的心肖似祢的聖心</a:t>
            </a: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endParaRPr lang="zh-TW" altLang="en-US" sz="4000" dirty="0">
              <a:solidFill>
                <a:srgbClr val="0099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24612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表格 11" hidden="1">
            <a:extLst>
              <a:ext uri="{FF2B5EF4-FFF2-40B4-BE49-F238E27FC236}">
                <a16:creationId xmlns:a16="http://schemas.microsoft.com/office/drawing/2014/main" id="{5688D2BE-2780-4B85-81FC-1A96ADE3BCE3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397000"/>
          <a:ext cx="4128120" cy="3882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8120">
                  <a:extLst>
                    <a:ext uri="{9D8B030D-6E8A-4147-A177-3AD203B41FA5}">
                      <a16:colId xmlns:a16="http://schemas.microsoft.com/office/drawing/2014/main" val="3623180945"/>
                    </a:ext>
                  </a:extLst>
                </a:gridCol>
              </a:tblGrid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8310562"/>
                  </a:ext>
                </a:extLst>
              </a:tr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1354169"/>
                  </a:ext>
                </a:extLst>
              </a:tr>
            </a:tbl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D4879F53-56BF-4ACA-8DEB-AFB2A9A0CFDD}"/>
              </a:ext>
            </a:extLst>
          </p:cNvPr>
          <p:cNvSpPr txBox="1"/>
          <p:nvPr/>
        </p:nvSpPr>
        <p:spPr>
          <a:xfrm>
            <a:off x="125778" y="130810"/>
            <a:ext cx="8766702" cy="5408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03388" indent="-1703388" algn="just" hangingPunc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主禮：請大家祈禱：全能永生的天主，我們以敬愛祢鍾愛之子的聖心為榮，懷念祂所施予我們的偉大恩愛，求祢使我們從這天恩的泉源中汲取豐富的聖寵。祂是天主，永生永王。</a:t>
            </a:r>
            <a:endParaRPr lang="en-US" altLang="zh-TW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1525588" indent="-1525588" hangingPunct="0">
              <a:lnSpc>
                <a:spcPct val="125000"/>
              </a:lnSpc>
              <a:spcBef>
                <a:spcPts val="0"/>
              </a:spcBef>
              <a:buNone/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信友：阿們。</a:t>
            </a:r>
          </a:p>
        </p:txBody>
      </p:sp>
      <p:sp>
        <p:nvSpPr>
          <p:cNvPr id="6" name="文字方塊 5" hidden="1">
            <a:extLst>
              <a:ext uri="{FF2B5EF4-FFF2-40B4-BE49-F238E27FC236}">
                <a16:creationId xmlns:a16="http://schemas.microsoft.com/office/drawing/2014/main" id="{AD43AF54-03AF-4D1D-980E-046032021C19}"/>
              </a:ext>
            </a:extLst>
          </p:cNvPr>
          <p:cNvSpPr txBox="1"/>
          <p:nvPr/>
        </p:nvSpPr>
        <p:spPr>
          <a:xfrm>
            <a:off x="1619673" y="130810"/>
            <a:ext cx="7410360" cy="4918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r>
              <a:rPr lang="zh-TW" altLang="zh-TW" sz="40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求祢垂憐</a:t>
            </a:r>
            <a:r>
              <a:rPr lang="zh-TW" altLang="en-US" sz="4000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中圓體" panose="020F0509000000000000" pitchFamily="49" charset="-120"/>
                <a:ea typeface="華康中圓體" panose="020F0509000000000000" pitchFamily="49" charset="-120"/>
              </a:rPr>
              <a:t>我們</a:t>
            </a:r>
            <a:endParaRPr lang="en-US" altLang="zh-TW" sz="4000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endParaRPr lang="en-US" altLang="zh-TW" sz="4000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0" indent="0" algn="r">
              <a:lnSpc>
                <a:spcPct val="98000"/>
              </a:lnSpc>
              <a:spcBef>
                <a:spcPts val="0"/>
              </a:spcBef>
              <a:buNone/>
            </a:pPr>
            <a:endParaRPr lang="zh-TW" altLang="zh-TW" sz="4000" dirty="0">
              <a:solidFill>
                <a:srgbClr val="00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79661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DC690-BA8E-F09E-3B69-E1FF1BF9B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7727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00"/>
    </mc:Choice>
    <mc:Fallback>
      <p:transition spd="slow" advTm="120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我們敬拜你主耶穌" hidden="1">
            <a:extLst>
              <a:ext uri="{FF2B5EF4-FFF2-40B4-BE49-F238E27FC236}">
                <a16:creationId xmlns:a16="http://schemas.microsoft.com/office/drawing/2014/main" id="{56277AD7-0155-493A-B505-3239C6B2A7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4930" y="260648"/>
            <a:ext cx="6098400" cy="900000"/>
          </a:xfrm>
        </p:spPr>
        <p:txBody>
          <a:bodyPr anchor="ctr">
            <a:normAutofit/>
          </a:bodyPr>
          <a:lstStyle/>
          <a:p>
            <a:r>
              <a:rPr lang="zh-TW" altLang="en-US" sz="4400" dirty="0">
                <a:solidFill>
                  <a:srgbClr val="FFFF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我們敬拜你主耶穌</a:t>
            </a:r>
          </a:p>
        </p:txBody>
      </p:sp>
      <p:sp>
        <p:nvSpPr>
          <p:cNvPr id="3" name="L02 Q">
            <a:extLst>
              <a:ext uri="{FF2B5EF4-FFF2-40B4-BE49-F238E27FC236}">
                <a16:creationId xmlns:a16="http://schemas.microsoft.com/office/drawing/2014/main" id="{B3193A32-BD28-429C-BAC5-280B64CD50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178" y="2618228"/>
            <a:ext cx="8712968" cy="900000"/>
          </a:xfrm>
        </p:spPr>
        <p:txBody>
          <a:bodyPr anchor="ctr">
            <a:noAutofit/>
          </a:bodyPr>
          <a:lstStyle/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lang="zh-TW" altLang="en-US" sz="44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我們敬拜你主耶　穌！</a:t>
            </a:r>
          </a:p>
        </p:txBody>
      </p:sp>
      <p:sp>
        <p:nvSpPr>
          <p:cNvPr id="4" name="L01">
            <a:extLst>
              <a:ext uri="{FF2B5EF4-FFF2-40B4-BE49-F238E27FC236}">
                <a16:creationId xmlns:a16="http://schemas.microsoft.com/office/drawing/2014/main" id="{8AC042E8-6526-45DD-AA66-423144E731C7}"/>
              </a:ext>
            </a:extLst>
          </p:cNvPr>
          <p:cNvSpPr txBox="1"/>
          <p:nvPr/>
        </p:nvSpPr>
        <p:spPr>
          <a:xfrm>
            <a:off x="263821" y="24037"/>
            <a:ext cx="7056784" cy="769441"/>
          </a:xfrm>
          <a:prstGeom prst="rect">
            <a:avLst/>
          </a:prstGeom>
          <a:noFill/>
          <a:scene3d>
            <a:camera prst="orthographicFront">
              <a:rot lat="240000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｜３－｜２－｜１－－－</a:t>
            </a:r>
          </a:p>
        </p:txBody>
      </p:sp>
      <p:sp>
        <p:nvSpPr>
          <p:cNvPr id="6" name="L02">
            <a:extLst>
              <a:ext uri="{FF2B5EF4-FFF2-40B4-BE49-F238E27FC236}">
                <a16:creationId xmlns:a16="http://schemas.microsoft.com/office/drawing/2014/main" id="{2FD0D2DB-5D16-487B-9CF5-BA30672265FF}"/>
              </a:ext>
            </a:extLst>
          </p:cNvPr>
          <p:cNvSpPr txBox="1"/>
          <p:nvPr/>
        </p:nvSpPr>
        <p:spPr>
          <a:xfrm>
            <a:off x="268306" y="1964879"/>
            <a:ext cx="8552166" cy="769441"/>
          </a:xfrm>
          <a:prstGeom prst="rect">
            <a:avLst/>
          </a:prstGeom>
          <a:noFill/>
          <a:scene3d>
            <a:camera prst="orthographicFront">
              <a:rot lat="240000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｜４４４４２１２｜３－－－</a:t>
            </a: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58C5C245-3995-44E8-BA6A-AD34BC63C0FB}"/>
              </a:ext>
            </a:extLst>
          </p:cNvPr>
          <p:cNvGrpSpPr/>
          <p:nvPr/>
        </p:nvGrpSpPr>
        <p:grpSpPr>
          <a:xfrm>
            <a:off x="254630" y="2189347"/>
            <a:ext cx="7065756" cy="769441"/>
            <a:chOff x="254630" y="4721156"/>
            <a:chExt cx="7065756" cy="769441"/>
          </a:xfrm>
        </p:grpSpPr>
        <p:sp>
          <p:nvSpPr>
            <p:cNvPr id="8" name="L02 1A.">
              <a:extLst>
                <a:ext uri="{FF2B5EF4-FFF2-40B4-BE49-F238E27FC236}">
                  <a16:creationId xmlns:a16="http://schemas.microsoft.com/office/drawing/2014/main" id="{F7596805-0908-40E4-9F34-01410CC1F196}"/>
                </a:ext>
              </a:extLst>
            </p:cNvPr>
            <p:cNvSpPr txBox="1"/>
            <p:nvPr/>
          </p:nvSpPr>
          <p:spPr>
            <a:xfrm>
              <a:off x="263602" y="4721156"/>
              <a:ext cx="705678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4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－－－－　－－</a:t>
              </a:r>
            </a:p>
          </p:txBody>
        </p:sp>
        <p:sp>
          <p:nvSpPr>
            <p:cNvPr id="9" name="L02 1B_">
              <a:extLst>
                <a:ext uri="{FF2B5EF4-FFF2-40B4-BE49-F238E27FC236}">
                  <a16:creationId xmlns:a16="http://schemas.microsoft.com/office/drawing/2014/main" id="{65CCD9D5-9CFF-47AA-88AB-5CAC7168F5AC}"/>
                </a:ext>
              </a:extLst>
            </p:cNvPr>
            <p:cNvSpPr txBox="1"/>
            <p:nvPr/>
          </p:nvSpPr>
          <p:spPr>
            <a:xfrm>
              <a:off x="254630" y="4721156"/>
              <a:ext cx="705678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44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 　－　－　　－</a:t>
              </a:r>
            </a:p>
          </p:txBody>
        </p:sp>
      </p:grpSp>
      <p:graphicFrame>
        <p:nvGraphicFramePr>
          <p:cNvPr id="11" name="表格 11" hidden="1">
            <a:extLst>
              <a:ext uri="{FF2B5EF4-FFF2-40B4-BE49-F238E27FC236}">
                <a16:creationId xmlns:a16="http://schemas.microsoft.com/office/drawing/2014/main" id="{5688D2BE-2780-4B85-81FC-1A96ADE3BCE3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1397000"/>
          <a:ext cx="4128120" cy="3882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8120">
                  <a:extLst>
                    <a:ext uri="{9D8B030D-6E8A-4147-A177-3AD203B41FA5}">
                      <a16:colId xmlns:a16="http://schemas.microsoft.com/office/drawing/2014/main" val="3623180945"/>
                    </a:ext>
                  </a:extLst>
                </a:gridCol>
              </a:tblGrid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8310562"/>
                  </a:ext>
                </a:extLst>
              </a:tr>
              <a:tr h="194145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61354169"/>
                  </a:ext>
                </a:extLst>
              </a:tr>
            </a:tbl>
          </a:graphicData>
        </a:graphic>
      </p:graphicFrame>
      <p:sp>
        <p:nvSpPr>
          <p:cNvPr id="13" name="L01 Q">
            <a:extLst>
              <a:ext uri="{FF2B5EF4-FFF2-40B4-BE49-F238E27FC236}">
                <a16:creationId xmlns:a16="http://schemas.microsoft.com/office/drawing/2014/main" id="{5B25A667-4EF5-4EE2-A89C-D97FB5B3914B}"/>
              </a:ext>
            </a:extLst>
          </p:cNvPr>
          <p:cNvSpPr txBox="1">
            <a:spLocks/>
          </p:cNvSpPr>
          <p:nvPr/>
        </p:nvSpPr>
        <p:spPr>
          <a:xfrm>
            <a:off x="107504" y="691574"/>
            <a:ext cx="8712968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lang="zh-TW" altLang="en-US" sz="44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啊！　啊！　啊！</a:t>
            </a:r>
          </a:p>
        </p:txBody>
      </p:sp>
      <p:sp>
        <p:nvSpPr>
          <p:cNvPr id="14" name="弧形 13">
            <a:extLst>
              <a:ext uri="{FF2B5EF4-FFF2-40B4-BE49-F238E27FC236}">
                <a16:creationId xmlns:a16="http://schemas.microsoft.com/office/drawing/2014/main" id="{5A7FBB7A-C733-4EB5-BF95-2E63ED2F911B}"/>
              </a:ext>
            </a:extLst>
          </p:cNvPr>
          <p:cNvSpPr/>
          <p:nvPr/>
        </p:nvSpPr>
        <p:spPr>
          <a:xfrm>
            <a:off x="3706538" y="1937771"/>
            <a:ext cx="720000" cy="720000"/>
          </a:xfrm>
          <a:prstGeom prst="arc">
            <a:avLst/>
          </a:prstGeom>
          <a:ln w="31750">
            <a:solidFill>
              <a:schemeClr val="bg1"/>
            </a:solidFill>
          </a:ln>
          <a:scene3d>
            <a:camera prst="orthographicFront">
              <a:rot lat="0" lon="0" rev="27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弧形 14">
            <a:extLst>
              <a:ext uri="{FF2B5EF4-FFF2-40B4-BE49-F238E27FC236}">
                <a16:creationId xmlns:a16="http://schemas.microsoft.com/office/drawing/2014/main" id="{9229C8DA-60A0-4700-8802-87CD036C36B9}"/>
              </a:ext>
            </a:extLst>
          </p:cNvPr>
          <p:cNvSpPr/>
          <p:nvPr/>
        </p:nvSpPr>
        <p:spPr>
          <a:xfrm>
            <a:off x="717655" y="1741715"/>
            <a:ext cx="1800000" cy="1800000"/>
          </a:xfrm>
          <a:prstGeom prst="arc">
            <a:avLst/>
          </a:prstGeom>
          <a:ln w="31750">
            <a:solidFill>
              <a:schemeClr val="bg1"/>
            </a:solidFill>
          </a:ln>
          <a:scene3d>
            <a:camera prst="orthographicFront">
              <a:rot lat="0" lon="0" rev="27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啊！啊！啊！我們敬拜祢主耶穌 X1">
            <a:hlinkClick r:id="" action="ppaction://media"/>
            <a:extLst>
              <a:ext uri="{FF2B5EF4-FFF2-40B4-BE49-F238E27FC236}">
                <a16:creationId xmlns:a16="http://schemas.microsoft.com/office/drawing/2014/main" id="{0A0E71BA-DFC2-DD8F-1F3E-B59EAB781D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59805" y="3927102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3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08A45-E64B-BE4F-82D1-709E5ACFD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03 Q">
            <a:extLst>
              <a:ext uri="{FF2B5EF4-FFF2-40B4-BE49-F238E27FC236}">
                <a16:creationId xmlns:a16="http://schemas.microsoft.com/office/drawing/2014/main" id="{F2D02309-85E6-8F6E-0D21-EEAE0790351C}"/>
              </a:ext>
            </a:extLst>
          </p:cNvPr>
          <p:cNvSpPr txBox="1">
            <a:spLocks/>
          </p:cNvSpPr>
          <p:nvPr/>
        </p:nvSpPr>
        <p:spPr>
          <a:xfrm>
            <a:off x="267935" y="4176421"/>
            <a:ext cx="900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4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在祢面　前有圓滿的　喜樂。</a:t>
            </a:r>
          </a:p>
        </p:txBody>
      </p:sp>
      <p:grpSp>
        <p:nvGrpSpPr>
          <p:cNvPr id="53" name="L03 D1_">
            <a:extLst>
              <a:ext uri="{FF2B5EF4-FFF2-40B4-BE49-F238E27FC236}">
                <a16:creationId xmlns:a16="http://schemas.microsoft.com/office/drawing/2014/main" id="{5915AB49-DAC5-2EEA-48B7-4F1BE02CFFA0}"/>
              </a:ext>
            </a:extLst>
          </p:cNvPr>
          <p:cNvGrpSpPr/>
          <p:nvPr/>
        </p:nvGrpSpPr>
        <p:grpSpPr>
          <a:xfrm>
            <a:off x="264193" y="3644887"/>
            <a:ext cx="9004676" cy="900000"/>
            <a:chOff x="264193" y="3644887"/>
            <a:chExt cx="9004676" cy="900000"/>
          </a:xfrm>
        </p:grpSpPr>
        <p:sp>
          <p:nvSpPr>
            <p:cNvPr id="42" name="L03 D1_B">
              <a:extLst>
                <a:ext uri="{FF2B5EF4-FFF2-40B4-BE49-F238E27FC236}">
                  <a16:creationId xmlns:a16="http://schemas.microsoft.com/office/drawing/2014/main" id="{1D947DA0-2D94-FFF0-3265-3CBC422C7B8A}"/>
                </a:ext>
              </a:extLst>
            </p:cNvPr>
            <p:cNvSpPr txBox="1">
              <a:spLocks/>
            </p:cNvSpPr>
            <p:nvPr/>
          </p:nvSpPr>
          <p:spPr>
            <a:xfrm>
              <a:off x="264193" y="3644887"/>
              <a:ext cx="9000000" cy="900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44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 －－　　　　　－　</a:t>
              </a:r>
            </a:p>
          </p:txBody>
        </p:sp>
        <p:sp>
          <p:nvSpPr>
            <p:cNvPr id="38" name="L03 D1_A">
              <a:extLst>
                <a:ext uri="{FF2B5EF4-FFF2-40B4-BE49-F238E27FC236}">
                  <a16:creationId xmlns:a16="http://schemas.microsoft.com/office/drawing/2014/main" id="{C88D0103-430E-2389-1422-E8DF5D50586A}"/>
                </a:ext>
              </a:extLst>
            </p:cNvPr>
            <p:cNvSpPr txBox="1">
              <a:spLocks/>
            </p:cNvSpPr>
            <p:nvPr/>
          </p:nvSpPr>
          <p:spPr>
            <a:xfrm>
              <a:off x="268869" y="3644887"/>
              <a:ext cx="9000000" cy="900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44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－－－　　　　－－</a:t>
              </a:r>
            </a:p>
          </p:txBody>
        </p:sp>
      </p:grpSp>
      <p:sp>
        <p:nvSpPr>
          <p:cNvPr id="5" name="L03">
            <a:extLst>
              <a:ext uri="{FF2B5EF4-FFF2-40B4-BE49-F238E27FC236}">
                <a16:creationId xmlns:a16="http://schemas.microsoft.com/office/drawing/2014/main" id="{C4853B62-1782-227F-6657-85B19C3EF988}"/>
              </a:ext>
            </a:extLst>
          </p:cNvPr>
          <p:cNvSpPr txBox="1">
            <a:spLocks/>
          </p:cNvSpPr>
          <p:nvPr/>
        </p:nvSpPr>
        <p:spPr>
          <a:xfrm>
            <a:off x="267935" y="3445801"/>
            <a:ext cx="9000000" cy="900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６７５｜３５６５４｜３２－</a:t>
            </a:r>
          </a:p>
        </p:txBody>
      </p:sp>
      <p:sp>
        <p:nvSpPr>
          <p:cNvPr id="10" name="L02 Q">
            <a:extLst>
              <a:ext uri="{FF2B5EF4-FFF2-40B4-BE49-F238E27FC236}">
                <a16:creationId xmlns:a16="http://schemas.microsoft.com/office/drawing/2014/main" id="{3BE7E571-BEBB-AD15-E71A-D5B04E2C6435}"/>
              </a:ext>
            </a:extLst>
          </p:cNvPr>
          <p:cNvSpPr txBox="1">
            <a:spLocks/>
          </p:cNvSpPr>
          <p:nvPr/>
        </p:nvSpPr>
        <p:spPr>
          <a:xfrm>
            <a:off x="267935" y="2452200"/>
            <a:ext cx="900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4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祢　指引我生　命　道路，</a:t>
            </a:r>
          </a:p>
        </p:txBody>
      </p:sp>
      <p:grpSp>
        <p:nvGrpSpPr>
          <p:cNvPr id="52" name="L02 D1_">
            <a:extLst>
              <a:ext uri="{FF2B5EF4-FFF2-40B4-BE49-F238E27FC236}">
                <a16:creationId xmlns:a16="http://schemas.microsoft.com/office/drawing/2014/main" id="{3D5BB066-1E74-0483-597E-69786E42220D}"/>
              </a:ext>
            </a:extLst>
          </p:cNvPr>
          <p:cNvGrpSpPr/>
          <p:nvPr/>
        </p:nvGrpSpPr>
        <p:grpSpPr>
          <a:xfrm>
            <a:off x="264193" y="1920666"/>
            <a:ext cx="9004676" cy="900000"/>
            <a:chOff x="264193" y="1920666"/>
            <a:chExt cx="9004676" cy="900000"/>
          </a:xfrm>
        </p:grpSpPr>
        <p:sp>
          <p:nvSpPr>
            <p:cNvPr id="46" name="L02 D1_B">
              <a:extLst>
                <a:ext uri="{FF2B5EF4-FFF2-40B4-BE49-F238E27FC236}">
                  <a16:creationId xmlns:a16="http://schemas.microsoft.com/office/drawing/2014/main" id="{08DFEC6D-2A31-D03B-E9BB-99EAB8E86280}"/>
                </a:ext>
              </a:extLst>
            </p:cNvPr>
            <p:cNvSpPr txBox="1">
              <a:spLocks/>
            </p:cNvSpPr>
            <p:nvPr/>
          </p:nvSpPr>
          <p:spPr>
            <a:xfrm>
              <a:off x="264193" y="1920666"/>
              <a:ext cx="9000000" cy="900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44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 　　　－　　　　</a:t>
              </a:r>
            </a:p>
          </p:txBody>
        </p:sp>
        <p:sp>
          <p:nvSpPr>
            <p:cNvPr id="39" name="L02 D1_A">
              <a:extLst>
                <a:ext uri="{FF2B5EF4-FFF2-40B4-BE49-F238E27FC236}">
                  <a16:creationId xmlns:a16="http://schemas.microsoft.com/office/drawing/2014/main" id="{C1BDFE20-5A29-334D-0A6C-8BA16459AA1A}"/>
                </a:ext>
              </a:extLst>
            </p:cNvPr>
            <p:cNvSpPr txBox="1">
              <a:spLocks/>
            </p:cNvSpPr>
            <p:nvPr/>
          </p:nvSpPr>
          <p:spPr>
            <a:xfrm>
              <a:off x="268869" y="1920666"/>
              <a:ext cx="9000000" cy="900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44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－　　－－　　－</a:t>
              </a:r>
            </a:p>
          </p:txBody>
        </p:sp>
      </p:grpSp>
      <p:sp>
        <p:nvSpPr>
          <p:cNvPr id="4" name="L02">
            <a:extLst>
              <a:ext uri="{FF2B5EF4-FFF2-40B4-BE49-F238E27FC236}">
                <a16:creationId xmlns:a16="http://schemas.microsoft.com/office/drawing/2014/main" id="{79E645BF-C12C-C487-A129-1D882A6D6449}"/>
              </a:ext>
            </a:extLst>
          </p:cNvPr>
          <p:cNvSpPr txBox="1">
            <a:spLocks/>
          </p:cNvSpPr>
          <p:nvPr/>
        </p:nvSpPr>
        <p:spPr>
          <a:xfrm>
            <a:off x="267935" y="1721580"/>
            <a:ext cx="9000000" cy="900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２｜５５３４</a:t>
            </a:r>
            <a:r>
              <a:rPr lang="en-US" altLang="zh-TW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․</a:t>
            </a:r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５｜６５</a:t>
            </a:r>
            <a:r>
              <a:rPr lang="en-US" altLang="zh-TW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․</a:t>
            </a:r>
            <a:endParaRPr lang="zh-TW" altLang="en-US" sz="44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11" name="L01 Q">
            <a:extLst>
              <a:ext uri="{FF2B5EF4-FFF2-40B4-BE49-F238E27FC236}">
                <a16:creationId xmlns:a16="http://schemas.microsoft.com/office/drawing/2014/main" id="{D0821AD9-27C8-C695-A28A-C1C349957BFB}"/>
              </a:ext>
            </a:extLst>
          </p:cNvPr>
          <p:cNvSpPr txBox="1">
            <a:spLocks/>
          </p:cNvSpPr>
          <p:nvPr/>
        </p:nvSpPr>
        <p:spPr>
          <a:xfrm>
            <a:off x="267935" y="736943"/>
            <a:ext cx="900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4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上　主看顧我　因我投靠祢，</a:t>
            </a:r>
          </a:p>
        </p:txBody>
      </p:sp>
      <p:sp>
        <p:nvSpPr>
          <p:cNvPr id="50" name="L01 D." hidden="1">
            <a:extLst>
              <a:ext uri="{FF2B5EF4-FFF2-40B4-BE49-F238E27FC236}">
                <a16:creationId xmlns:a16="http://schemas.microsoft.com/office/drawing/2014/main" id="{F9A16868-E960-511B-411F-E74FDDB149EC}"/>
              </a:ext>
            </a:extLst>
          </p:cNvPr>
          <p:cNvSpPr txBox="1">
            <a:spLocks/>
          </p:cNvSpPr>
          <p:nvPr/>
        </p:nvSpPr>
        <p:spPr>
          <a:xfrm>
            <a:off x="258583" y="278804"/>
            <a:ext cx="9000000" cy="90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TW" altLang="en-US" sz="44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　　　　　</a:t>
            </a:r>
            <a:r>
              <a:rPr lang="en-US" altLang="zh-TW" sz="44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․</a:t>
            </a:r>
            <a:r>
              <a:rPr lang="zh-TW" altLang="en-US" sz="44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　</a:t>
            </a:r>
            <a:r>
              <a:rPr lang="en-US" altLang="zh-TW" sz="4400" dirty="0">
                <a:latin typeface="華康中圓體" panose="020F0509000000000000" pitchFamily="49" charset="-120"/>
                <a:ea typeface="華康中圓體" panose="020F0509000000000000" pitchFamily="49" charset="-120"/>
              </a:rPr>
              <a:t>․․</a:t>
            </a:r>
            <a:endParaRPr lang="zh-TW" altLang="en-US" sz="4400" dirty="0"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grpSp>
        <p:nvGrpSpPr>
          <p:cNvPr id="51" name="L01 D1_">
            <a:extLst>
              <a:ext uri="{FF2B5EF4-FFF2-40B4-BE49-F238E27FC236}">
                <a16:creationId xmlns:a16="http://schemas.microsoft.com/office/drawing/2014/main" id="{10345DB2-CD4E-AED5-D965-8A91D59845D6}"/>
              </a:ext>
            </a:extLst>
          </p:cNvPr>
          <p:cNvGrpSpPr/>
          <p:nvPr/>
        </p:nvGrpSpPr>
        <p:grpSpPr>
          <a:xfrm>
            <a:off x="264193" y="205409"/>
            <a:ext cx="9004676" cy="900000"/>
            <a:chOff x="264193" y="205409"/>
            <a:chExt cx="9004676" cy="900000"/>
          </a:xfrm>
        </p:grpSpPr>
        <p:sp>
          <p:nvSpPr>
            <p:cNvPr id="47" name="L01 D1_B">
              <a:extLst>
                <a:ext uri="{FF2B5EF4-FFF2-40B4-BE49-F238E27FC236}">
                  <a16:creationId xmlns:a16="http://schemas.microsoft.com/office/drawing/2014/main" id="{C178AA54-491D-8FFD-A94B-9CC2AC24CD54}"/>
                </a:ext>
              </a:extLst>
            </p:cNvPr>
            <p:cNvSpPr txBox="1">
              <a:spLocks/>
            </p:cNvSpPr>
            <p:nvPr/>
          </p:nvSpPr>
          <p:spPr>
            <a:xfrm>
              <a:off x="264193" y="205409"/>
              <a:ext cx="9000000" cy="900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44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 　　　－　　　－　－</a:t>
              </a:r>
            </a:p>
          </p:txBody>
        </p:sp>
        <p:sp>
          <p:nvSpPr>
            <p:cNvPr id="41" name="L01 D1_A">
              <a:extLst>
                <a:ext uri="{FF2B5EF4-FFF2-40B4-BE49-F238E27FC236}">
                  <a16:creationId xmlns:a16="http://schemas.microsoft.com/office/drawing/2014/main" id="{0C264937-AFC2-EF81-3528-839EB5F01E31}"/>
                </a:ext>
              </a:extLst>
            </p:cNvPr>
            <p:cNvSpPr txBox="1">
              <a:spLocks/>
            </p:cNvSpPr>
            <p:nvPr/>
          </p:nvSpPr>
          <p:spPr>
            <a:xfrm>
              <a:off x="268869" y="205409"/>
              <a:ext cx="9000000" cy="900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zh-TW" altLang="en-US" sz="44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－　　－－　　－－－－</a:t>
              </a:r>
            </a:p>
          </p:txBody>
        </p:sp>
      </p:grpSp>
      <p:sp>
        <p:nvSpPr>
          <p:cNvPr id="3" name="L01">
            <a:extLst>
              <a:ext uri="{FF2B5EF4-FFF2-40B4-BE49-F238E27FC236}">
                <a16:creationId xmlns:a16="http://schemas.microsoft.com/office/drawing/2014/main" id="{6EFAD2C3-E2CF-CBEE-0A9C-7072BB6CEA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35" y="6323"/>
            <a:ext cx="9000000" cy="900000"/>
          </a:xfrm>
          <a:scene3d>
            <a:camera prst="orthographicFront">
              <a:rot lat="2400000" lon="0" rev="0"/>
            </a:camera>
            <a:lightRig rig="threePt" dir="t"/>
          </a:scene3d>
        </p:spPr>
        <p:txBody>
          <a:bodyPr anchor="ctr">
            <a:normAutofit/>
          </a:bodyPr>
          <a:lstStyle/>
          <a:p>
            <a:pPr algn="l"/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３｜３２３１｜１１４３２</a:t>
            </a:r>
            <a:r>
              <a:rPr lang="en-US" altLang="zh-TW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․</a:t>
            </a:r>
            <a:r>
              <a:rPr lang="zh-TW" altLang="en-US" sz="44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</a:t>
            </a:r>
          </a:p>
        </p:txBody>
      </p:sp>
      <p:pic>
        <p:nvPicPr>
          <p:cNvPr id="2" name="070 上主看顧我 x1">
            <a:hlinkClick r:id="" action="ppaction://media"/>
            <a:extLst>
              <a:ext uri="{FF2B5EF4-FFF2-40B4-BE49-F238E27FC236}">
                <a16:creationId xmlns:a16="http://schemas.microsoft.com/office/drawing/2014/main" id="{EA956B08-568D-519A-7BAE-393EBDA2C9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68094" y="5876582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7042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0000"/>
    </mc:Choice>
    <mc:Fallback>
      <p:transition spd="slow" advTm="180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04 Q">
            <a:extLst>
              <a:ext uri="{FF2B5EF4-FFF2-40B4-BE49-F238E27FC236}">
                <a16:creationId xmlns:a16="http://schemas.microsoft.com/office/drawing/2014/main" id="{FACD3A2A-20D0-7676-0FB1-3DEDBC62C25B}"/>
              </a:ext>
            </a:extLst>
          </p:cNvPr>
          <p:cNvSpPr txBox="1"/>
          <p:nvPr/>
        </p:nvSpPr>
        <p:spPr>
          <a:xfrm>
            <a:off x="991061" y="5803349"/>
            <a:ext cx="53142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來　堅固你的　心靈。</a:t>
            </a:r>
            <a:endParaRPr lang="en-US" sz="4000" dirty="0">
              <a:solidFill>
                <a:srgbClr val="0099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22" name="L04 D.">
            <a:extLst>
              <a:ext uri="{FF2B5EF4-FFF2-40B4-BE49-F238E27FC236}">
                <a16:creationId xmlns:a16="http://schemas.microsoft.com/office/drawing/2014/main" id="{1F872882-8DE4-AF6A-72F0-AA7E96F10C34}"/>
              </a:ext>
            </a:extLst>
          </p:cNvPr>
          <p:cNvSpPr txBox="1"/>
          <p:nvPr/>
        </p:nvSpPr>
        <p:spPr>
          <a:xfrm>
            <a:off x="992927" y="5412527"/>
            <a:ext cx="48013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　　　　　</a:t>
            </a:r>
            <a:r>
              <a:rPr lang="en-US" altLang="zh-TW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․․</a:t>
            </a:r>
            <a:endParaRPr lang="en-US" sz="4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grpSp>
        <p:nvGrpSpPr>
          <p:cNvPr id="29" name="L04 D1_">
            <a:extLst>
              <a:ext uri="{FF2B5EF4-FFF2-40B4-BE49-F238E27FC236}">
                <a16:creationId xmlns:a16="http://schemas.microsoft.com/office/drawing/2014/main" id="{C02667C1-B126-2E7B-A85E-88E16E8439C2}"/>
              </a:ext>
            </a:extLst>
          </p:cNvPr>
          <p:cNvGrpSpPr/>
          <p:nvPr/>
        </p:nvGrpSpPr>
        <p:grpSpPr>
          <a:xfrm>
            <a:off x="987320" y="5347548"/>
            <a:ext cx="3267107" cy="707886"/>
            <a:chOff x="269260" y="5347548"/>
            <a:chExt cx="3267107" cy="707886"/>
          </a:xfrm>
        </p:grpSpPr>
        <p:sp>
          <p:nvSpPr>
            <p:cNvPr id="18" name="L04 D1_B">
              <a:extLst>
                <a:ext uri="{FF2B5EF4-FFF2-40B4-BE49-F238E27FC236}">
                  <a16:creationId xmlns:a16="http://schemas.microsoft.com/office/drawing/2014/main" id="{B55F5620-9A84-8E26-932D-9E06CABC6297}"/>
                </a:ext>
              </a:extLst>
            </p:cNvPr>
            <p:cNvSpPr txBox="1"/>
            <p:nvPr/>
          </p:nvSpPr>
          <p:spPr>
            <a:xfrm>
              <a:off x="269260" y="5347548"/>
              <a:ext cx="300595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 　　－　－</a:t>
              </a:r>
              <a:endParaRPr 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endParaRPr>
            </a:p>
          </p:txBody>
        </p:sp>
        <p:sp>
          <p:nvSpPr>
            <p:cNvPr id="14" name="L04 D1_A">
              <a:extLst>
                <a:ext uri="{FF2B5EF4-FFF2-40B4-BE49-F238E27FC236}">
                  <a16:creationId xmlns:a16="http://schemas.microsoft.com/office/drawing/2014/main" id="{FAA8BF14-C2A5-3F3F-FD87-059A3C7F5D3B}"/>
                </a:ext>
              </a:extLst>
            </p:cNvPr>
            <p:cNvSpPr txBox="1"/>
            <p:nvPr/>
          </p:nvSpPr>
          <p:spPr>
            <a:xfrm>
              <a:off x="273935" y="5347548"/>
              <a:ext cx="326243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－　－－－－</a:t>
              </a:r>
              <a:endParaRPr 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endParaRPr>
            </a:p>
          </p:txBody>
        </p:sp>
      </p:grpSp>
      <p:sp>
        <p:nvSpPr>
          <p:cNvPr id="9" name="L04">
            <a:extLst>
              <a:ext uri="{FF2B5EF4-FFF2-40B4-BE49-F238E27FC236}">
                <a16:creationId xmlns:a16="http://schemas.microsoft.com/office/drawing/2014/main" id="{F133A45B-A251-2284-3530-F2F6E60ED6A7}"/>
              </a:ext>
            </a:extLst>
          </p:cNvPr>
          <p:cNvSpPr txBox="1"/>
          <p:nvPr/>
        </p:nvSpPr>
        <p:spPr>
          <a:xfrm>
            <a:off x="984520" y="5146064"/>
            <a:ext cx="5314275" cy="707886"/>
          </a:xfrm>
          <a:prstGeom prst="rect">
            <a:avLst/>
          </a:prstGeom>
          <a:noFill/>
          <a:scene3d>
            <a:camera prst="orthographicFront">
              <a:rot lat="240000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３｜４３２１｜７６｜</a:t>
            </a:r>
            <a:endParaRPr lang="en-US" sz="4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11" name="L03 Q">
            <a:extLst>
              <a:ext uri="{FF2B5EF4-FFF2-40B4-BE49-F238E27FC236}">
                <a16:creationId xmlns:a16="http://schemas.microsoft.com/office/drawing/2014/main" id="{C642F8C9-CE5D-2A77-E273-8FDCDC1101DC}"/>
              </a:ext>
            </a:extLst>
          </p:cNvPr>
          <p:cNvSpPr txBox="1"/>
          <p:nvPr/>
        </p:nvSpPr>
        <p:spPr>
          <a:xfrm>
            <a:off x="991061" y="4091422"/>
            <a:ext cx="53142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來　堅固你的　心靈；</a:t>
            </a:r>
            <a:endParaRPr lang="en-US" sz="4000" dirty="0">
              <a:solidFill>
                <a:srgbClr val="0099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grpSp>
        <p:nvGrpSpPr>
          <p:cNvPr id="28" name="L03 D1_">
            <a:extLst>
              <a:ext uri="{FF2B5EF4-FFF2-40B4-BE49-F238E27FC236}">
                <a16:creationId xmlns:a16="http://schemas.microsoft.com/office/drawing/2014/main" id="{94B9BC90-FADD-35C3-417A-9D551B46F857}"/>
              </a:ext>
            </a:extLst>
          </p:cNvPr>
          <p:cNvGrpSpPr/>
          <p:nvPr/>
        </p:nvGrpSpPr>
        <p:grpSpPr>
          <a:xfrm>
            <a:off x="987320" y="3635621"/>
            <a:ext cx="5318950" cy="707886"/>
            <a:chOff x="269260" y="3635621"/>
            <a:chExt cx="5318950" cy="707886"/>
          </a:xfrm>
        </p:grpSpPr>
        <p:sp>
          <p:nvSpPr>
            <p:cNvPr id="19" name="L03 D1_B">
              <a:extLst>
                <a:ext uri="{FF2B5EF4-FFF2-40B4-BE49-F238E27FC236}">
                  <a16:creationId xmlns:a16="http://schemas.microsoft.com/office/drawing/2014/main" id="{65443C65-5AA3-DA18-68B5-FD9F6BAC7FD5}"/>
                </a:ext>
              </a:extLst>
            </p:cNvPr>
            <p:cNvSpPr txBox="1"/>
            <p:nvPr/>
          </p:nvSpPr>
          <p:spPr>
            <a:xfrm>
              <a:off x="269260" y="3635621"/>
              <a:ext cx="454483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 </a:t>
              </a:r>
              <a:r>
                <a:rPr lang="zh-TW" altLang="en-US" sz="4000" dirty="0">
                  <a:solidFill>
                    <a:srgbClr val="009900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</a:t>
              </a: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－　－　　　</a:t>
              </a:r>
              <a:endParaRPr 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endParaRPr>
            </a:p>
          </p:txBody>
        </p:sp>
        <p:sp>
          <p:nvSpPr>
            <p:cNvPr id="15" name="L03 D1_A">
              <a:extLst>
                <a:ext uri="{FF2B5EF4-FFF2-40B4-BE49-F238E27FC236}">
                  <a16:creationId xmlns:a16="http://schemas.microsoft.com/office/drawing/2014/main" id="{B96FAE25-7E7C-2691-85B3-E484AA82BA74}"/>
                </a:ext>
              </a:extLst>
            </p:cNvPr>
            <p:cNvSpPr txBox="1"/>
            <p:nvPr/>
          </p:nvSpPr>
          <p:spPr>
            <a:xfrm>
              <a:off x="273935" y="3635621"/>
              <a:ext cx="531427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－　－－－－　　　－</a:t>
              </a:r>
              <a:endParaRPr 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endParaRPr>
            </a:p>
          </p:txBody>
        </p:sp>
      </p:grpSp>
      <p:sp>
        <p:nvSpPr>
          <p:cNvPr id="8" name="L03">
            <a:extLst>
              <a:ext uri="{FF2B5EF4-FFF2-40B4-BE49-F238E27FC236}">
                <a16:creationId xmlns:a16="http://schemas.microsoft.com/office/drawing/2014/main" id="{748298AE-1599-975F-9530-6083F077FE7C}"/>
              </a:ext>
            </a:extLst>
          </p:cNvPr>
          <p:cNvSpPr txBox="1"/>
          <p:nvPr/>
        </p:nvSpPr>
        <p:spPr>
          <a:xfrm>
            <a:off x="984520" y="3434137"/>
            <a:ext cx="5314275" cy="707886"/>
          </a:xfrm>
          <a:prstGeom prst="rect">
            <a:avLst/>
          </a:prstGeom>
          <a:noFill/>
          <a:scene3d>
            <a:camera prst="orthographicFront">
              <a:rot lat="240000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３｜４３２１｜２３０</a:t>
            </a:r>
            <a:endParaRPr lang="en-US" sz="4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12" name="L02 Q">
            <a:extLst>
              <a:ext uri="{FF2B5EF4-FFF2-40B4-BE49-F238E27FC236}">
                <a16:creationId xmlns:a16="http://schemas.microsoft.com/office/drawing/2014/main" id="{6915C88F-658F-D010-DDD5-86D956153A8C}"/>
              </a:ext>
            </a:extLst>
          </p:cNvPr>
          <p:cNvSpPr txBox="1"/>
          <p:nvPr/>
        </p:nvSpPr>
        <p:spPr>
          <a:xfrm>
            <a:off x="984517" y="2386041"/>
            <a:ext cx="53142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願祂仁愛的　聖神，</a:t>
            </a:r>
            <a:endParaRPr lang="en-US" sz="4000" dirty="0">
              <a:solidFill>
                <a:srgbClr val="0099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grpSp>
        <p:nvGrpSpPr>
          <p:cNvPr id="34" name="三位數+3">
            <a:extLst>
              <a:ext uri="{FF2B5EF4-FFF2-40B4-BE49-F238E27FC236}">
                <a16:creationId xmlns:a16="http://schemas.microsoft.com/office/drawing/2014/main" id="{624F9A1A-E930-4FB7-B4A8-ED4935223943}"/>
              </a:ext>
            </a:extLst>
          </p:cNvPr>
          <p:cNvGrpSpPr/>
          <p:nvPr/>
        </p:nvGrpSpPr>
        <p:grpSpPr>
          <a:xfrm>
            <a:off x="1874953" y="1586468"/>
            <a:ext cx="972000" cy="754046"/>
            <a:chOff x="2399636" y="2797799"/>
            <a:chExt cx="972000" cy="754046"/>
          </a:xfrm>
        </p:grpSpPr>
        <p:sp>
          <p:nvSpPr>
            <p:cNvPr id="35" name="橢圓 34">
              <a:extLst>
                <a:ext uri="{FF2B5EF4-FFF2-40B4-BE49-F238E27FC236}">
                  <a16:creationId xmlns:a16="http://schemas.microsoft.com/office/drawing/2014/main" id="{6024AC82-6962-B6F2-B4D9-42D8DAAD0461}"/>
                </a:ext>
              </a:extLst>
            </p:cNvPr>
            <p:cNvSpPr/>
            <p:nvPr/>
          </p:nvSpPr>
          <p:spPr>
            <a:xfrm>
              <a:off x="2435636" y="2988617"/>
              <a:ext cx="900000" cy="46800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6B08E05D-24DF-520E-0892-73D048C874B7}"/>
                </a:ext>
              </a:extLst>
            </p:cNvPr>
            <p:cNvSpPr/>
            <p:nvPr/>
          </p:nvSpPr>
          <p:spPr>
            <a:xfrm>
              <a:off x="2399636" y="3118521"/>
              <a:ext cx="972000" cy="43332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B8EC606B-A746-1CB3-5FB8-A1788E1E61CD}"/>
                </a:ext>
              </a:extLst>
            </p:cNvPr>
            <p:cNvSpPr txBox="1"/>
            <p:nvPr/>
          </p:nvSpPr>
          <p:spPr>
            <a:xfrm>
              <a:off x="2729183" y="2797799"/>
              <a:ext cx="312906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TW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3</a:t>
              </a:r>
              <a:endParaRPr lang="zh-TW" altLang="en-US" dirty="0">
                <a:solidFill>
                  <a:schemeClr val="bg1"/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27" name="L02 D1_">
            <a:extLst>
              <a:ext uri="{FF2B5EF4-FFF2-40B4-BE49-F238E27FC236}">
                <a16:creationId xmlns:a16="http://schemas.microsoft.com/office/drawing/2014/main" id="{75053C76-6119-981A-EF63-EACF4816E634}"/>
              </a:ext>
            </a:extLst>
          </p:cNvPr>
          <p:cNvGrpSpPr/>
          <p:nvPr/>
        </p:nvGrpSpPr>
        <p:grpSpPr>
          <a:xfrm>
            <a:off x="980776" y="1930240"/>
            <a:ext cx="4805989" cy="707886"/>
            <a:chOff x="262716" y="1930240"/>
            <a:chExt cx="4805989" cy="707886"/>
          </a:xfrm>
        </p:grpSpPr>
        <p:sp>
          <p:nvSpPr>
            <p:cNvPr id="20" name="L02 D1_B">
              <a:extLst>
                <a:ext uri="{FF2B5EF4-FFF2-40B4-BE49-F238E27FC236}">
                  <a16:creationId xmlns:a16="http://schemas.microsoft.com/office/drawing/2014/main" id="{2DD65EC1-A520-A1CA-FFC4-D1FA18D902A2}"/>
                </a:ext>
              </a:extLst>
            </p:cNvPr>
            <p:cNvSpPr txBox="1"/>
            <p:nvPr/>
          </p:nvSpPr>
          <p:spPr>
            <a:xfrm>
              <a:off x="262716" y="1930240"/>
              <a:ext cx="454483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 　－－　－　　　</a:t>
              </a:r>
              <a:endParaRPr 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endParaRPr>
            </a:p>
          </p:txBody>
        </p:sp>
        <p:sp>
          <p:nvSpPr>
            <p:cNvPr id="16" name="L02 D1_A">
              <a:extLst>
                <a:ext uri="{FF2B5EF4-FFF2-40B4-BE49-F238E27FC236}">
                  <a16:creationId xmlns:a16="http://schemas.microsoft.com/office/drawing/2014/main" id="{B8EA51B2-08B5-B40B-8A8B-7D4582C80DA9}"/>
                </a:ext>
              </a:extLst>
            </p:cNvPr>
            <p:cNvSpPr txBox="1"/>
            <p:nvPr/>
          </p:nvSpPr>
          <p:spPr>
            <a:xfrm>
              <a:off x="267391" y="1930240"/>
              <a:ext cx="480131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－－－－－　　－</a:t>
              </a:r>
              <a:endParaRPr 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endParaRPr>
            </a:p>
          </p:txBody>
        </p:sp>
      </p:grpSp>
      <p:sp>
        <p:nvSpPr>
          <p:cNvPr id="6" name="L02">
            <a:extLst>
              <a:ext uri="{FF2B5EF4-FFF2-40B4-BE49-F238E27FC236}">
                <a16:creationId xmlns:a16="http://schemas.microsoft.com/office/drawing/2014/main" id="{057E0A90-432C-E6B7-59C1-6FD6E6558010}"/>
              </a:ext>
            </a:extLst>
          </p:cNvPr>
          <p:cNvSpPr txBox="1"/>
          <p:nvPr/>
        </p:nvSpPr>
        <p:spPr>
          <a:xfrm>
            <a:off x="977976" y="1728756"/>
            <a:ext cx="4801314" cy="707886"/>
          </a:xfrm>
          <a:prstGeom prst="rect">
            <a:avLst/>
          </a:prstGeom>
          <a:noFill/>
          <a:scene3d>
            <a:camera prst="orthographicFront">
              <a:rot lat="240000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｜１１１１２｜３３</a:t>
            </a:r>
            <a:endParaRPr lang="en-US" sz="4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13" name="L01 Q">
            <a:extLst>
              <a:ext uri="{FF2B5EF4-FFF2-40B4-BE49-F238E27FC236}">
                <a16:creationId xmlns:a16="http://schemas.microsoft.com/office/drawing/2014/main" id="{EC35DA77-7AD3-20CE-A010-714D590C0C1F}"/>
              </a:ext>
            </a:extLst>
          </p:cNvPr>
          <p:cNvSpPr txBox="1"/>
          <p:nvPr/>
        </p:nvSpPr>
        <p:spPr>
          <a:xfrm>
            <a:off x="984517" y="674114"/>
            <a:ext cx="53142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耶穌基督的　聖神，</a:t>
            </a:r>
            <a:endParaRPr lang="en-US" sz="4000" dirty="0">
              <a:solidFill>
                <a:srgbClr val="0099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grpSp>
        <p:nvGrpSpPr>
          <p:cNvPr id="30" name="三位數+3">
            <a:extLst>
              <a:ext uri="{FF2B5EF4-FFF2-40B4-BE49-F238E27FC236}">
                <a16:creationId xmlns:a16="http://schemas.microsoft.com/office/drawing/2014/main" id="{2DA2FC44-7F37-F9CA-8BCC-A412E19B6FD4}"/>
              </a:ext>
            </a:extLst>
          </p:cNvPr>
          <p:cNvGrpSpPr/>
          <p:nvPr/>
        </p:nvGrpSpPr>
        <p:grpSpPr>
          <a:xfrm>
            <a:off x="1874953" y="-108631"/>
            <a:ext cx="972000" cy="754046"/>
            <a:chOff x="2399636" y="2797799"/>
            <a:chExt cx="972000" cy="754046"/>
          </a:xfrm>
        </p:grpSpPr>
        <p:sp>
          <p:nvSpPr>
            <p:cNvPr id="31" name="橢圓 30">
              <a:extLst>
                <a:ext uri="{FF2B5EF4-FFF2-40B4-BE49-F238E27FC236}">
                  <a16:creationId xmlns:a16="http://schemas.microsoft.com/office/drawing/2014/main" id="{D9F796AC-CFF8-5631-7D26-93ED7122B0F1}"/>
                </a:ext>
              </a:extLst>
            </p:cNvPr>
            <p:cNvSpPr/>
            <p:nvPr/>
          </p:nvSpPr>
          <p:spPr>
            <a:xfrm>
              <a:off x="2435636" y="2988617"/>
              <a:ext cx="900000" cy="468000"/>
            </a:xfrm>
            <a:prstGeom prst="ellipse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8E2FEB65-F071-C8CA-3D3C-078C8801C945}"/>
                </a:ext>
              </a:extLst>
            </p:cNvPr>
            <p:cNvSpPr/>
            <p:nvPr/>
          </p:nvSpPr>
          <p:spPr>
            <a:xfrm>
              <a:off x="2399636" y="3118521"/>
              <a:ext cx="972000" cy="43332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2D9FDCE0-DD23-949A-FE57-2E126A73AF30}"/>
                </a:ext>
              </a:extLst>
            </p:cNvPr>
            <p:cNvSpPr txBox="1"/>
            <p:nvPr/>
          </p:nvSpPr>
          <p:spPr>
            <a:xfrm>
              <a:off x="2729183" y="2797799"/>
              <a:ext cx="312906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TW" dirty="0">
                  <a:solidFill>
                    <a:schemeClr val="bg1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3</a:t>
              </a:r>
              <a:endParaRPr lang="zh-TW" altLang="en-US" dirty="0">
                <a:solidFill>
                  <a:schemeClr val="bg1"/>
                </a:solidFill>
                <a:latin typeface="Cambria" panose="02040503050406030204" pitchFamily="18" charset="0"/>
              </a:endParaRPr>
            </a:p>
          </p:txBody>
        </p:sp>
      </p:grpSp>
      <p:sp>
        <p:nvSpPr>
          <p:cNvPr id="25" name="L01 D.">
            <a:extLst>
              <a:ext uri="{FF2B5EF4-FFF2-40B4-BE49-F238E27FC236}">
                <a16:creationId xmlns:a16="http://schemas.microsoft.com/office/drawing/2014/main" id="{39DAE8EB-D928-250E-F260-AC23AEC0FB6D}"/>
              </a:ext>
            </a:extLst>
          </p:cNvPr>
          <p:cNvSpPr txBox="1"/>
          <p:nvPr/>
        </p:nvSpPr>
        <p:spPr>
          <a:xfrm>
            <a:off x="986383" y="283292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</a:t>
            </a:r>
            <a:r>
              <a:rPr lang="en-US" altLang="zh-TW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․․․․․</a:t>
            </a:r>
            <a:endParaRPr lang="en-US" sz="4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grpSp>
        <p:nvGrpSpPr>
          <p:cNvPr id="26" name="L01 D1_">
            <a:extLst>
              <a:ext uri="{FF2B5EF4-FFF2-40B4-BE49-F238E27FC236}">
                <a16:creationId xmlns:a16="http://schemas.microsoft.com/office/drawing/2014/main" id="{D26BC2B0-07C3-DCE2-B123-5FC04CE2CF5B}"/>
              </a:ext>
            </a:extLst>
          </p:cNvPr>
          <p:cNvGrpSpPr/>
          <p:nvPr/>
        </p:nvGrpSpPr>
        <p:grpSpPr>
          <a:xfrm>
            <a:off x="980776" y="218313"/>
            <a:ext cx="3518912" cy="707886"/>
            <a:chOff x="262716" y="218313"/>
            <a:chExt cx="3518912" cy="707886"/>
          </a:xfrm>
        </p:grpSpPr>
        <p:sp>
          <p:nvSpPr>
            <p:cNvPr id="21" name="L01 D1_B">
              <a:extLst>
                <a:ext uri="{FF2B5EF4-FFF2-40B4-BE49-F238E27FC236}">
                  <a16:creationId xmlns:a16="http://schemas.microsoft.com/office/drawing/2014/main" id="{2DE83D50-BCEA-1D9C-39FB-8F6F73F96A8E}"/>
                </a:ext>
              </a:extLst>
            </p:cNvPr>
            <p:cNvSpPr txBox="1"/>
            <p:nvPr/>
          </p:nvSpPr>
          <p:spPr>
            <a:xfrm>
              <a:off x="262716" y="218313"/>
              <a:ext cx="35189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 　－－　－　</a:t>
              </a:r>
              <a:endParaRPr 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endParaRPr>
            </a:p>
          </p:txBody>
        </p:sp>
        <p:sp>
          <p:nvSpPr>
            <p:cNvPr id="17" name="L01 D1_A">
              <a:extLst>
                <a:ext uri="{FF2B5EF4-FFF2-40B4-BE49-F238E27FC236}">
                  <a16:creationId xmlns:a16="http://schemas.microsoft.com/office/drawing/2014/main" id="{A3633516-208C-7B00-DAA8-C9D88289753F}"/>
                </a:ext>
              </a:extLst>
            </p:cNvPr>
            <p:cNvSpPr txBox="1"/>
            <p:nvPr/>
          </p:nvSpPr>
          <p:spPr>
            <a:xfrm>
              <a:off x="267391" y="218313"/>
              <a:ext cx="326243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－－－－－</a:t>
              </a:r>
              <a:endParaRPr 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endParaRPr>
            </a:p>
          </p:txBody>
        </p:sp>
      </p:grpSp>
      <p:sp>
        <p:nvSpPr>
          <p:cNvPr id="5" name="L01">
            <a:extLst>
              <a:ext uri="{FF2B5EF4-FFF2-40B4-BE49-F238E27FC236}">
                <a16:creationId xmlns:a16="http://schemas.microsoft.com/office/drawing/2014/main" id="{47079F87-17B5-7C6D-C639-48C6C8CD1406}"/>
              </a:ext>
            </a:extLst>
          </p:cNvPr>
          <p:cNvSpPr txBox="1"/>
          <p:nvPr/>
        </p:nvSpPr>
        <p:spPr>
          <a:xfrm>
            <a:off x="977976" y="16829"/>
            <a:ext cx="5314275" cy="707886"/>
          </a:xfrm>
          <a:prstGeom prst="rect">
            <a:avLst/>
          </a:prstGeom>
          <a:noFill/>
          <a:scene3d>
            <a:camera prst="orthographicFront">
              <a:rot lat="240000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｜６６６６７｜１１｜</a:t>
            </a:r>
            <a:endParaRPr lang="en-US" sz="4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pic>
        <p:nvPicPr>
          <p:cNvPr id="38" name="052 耶穌基督的聖神 x1">
            <a:hlinkClick r:id="" action="ppaction://media"/>
            <a:extLst>
              <a:ext uri="{FF2B5EF4-FFF2-40B4-BE49-F238E27FC236}">
                <a16:creationId xmlns:a16="http://schemas.microsoft.com/office/drawing/2014/main" id="{1D68DE67-14A1-C0F8-29B2-66C323B755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9316" y="6157292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84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68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77841-BE60-A821-C1DE-456A697E9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8099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0000"/>
    </mc:Choice>
    <mc:Fallback>
      <p:transition spd="slow" advTm="120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04 Q">
            <a:extLst>
              <a:ext uri="{FF2B5EF4-FFF2-40B4-BE49-F238E27FC236}">
                <a16:creationId xmlns:a16="http://schemas.microsoft.com/office/drawing/2014/main" id="{AF05BCFC-CF90-4AE5-8603-C4A196904570}"/>
              </a:ext>
            </a:extLst>
          </p:cNvPr>
          <p:cNvSpPr txBox="1">
            <a:spLocks/>
          </p:cNvSpPr>
          <p:nvPr/>
        </p:nvSpPr>
        <p:spPr>
          <a:xfrm>
            <a:off x="249246" y="5856274"/>
            <a:ext cx="882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衷心讚美我們的　上　主。</a:t>
            </a:r>
          </a:p>
        </p:txBody>
      </p:sp>
      <p:sp>
        <p:nvSpPr>
          <p:cNvPr id="12" name="L04 D.">
            <a:extLst>
              <a:ext uri="{FF2B5EF4-FFF2-40B4-BE49-F238E27FC236}">
                <a16:creationId xmlns:a16="http://schemas.microsoft.com/office/drawing/2014/main" id="{333BC942-12B4-4702-80A6-8AD6B614F6CD}"/>
              </a:ext>
            </a:extLst>
          </p:cNvPr>
          <p:cNvSpPr txBox="1">
            <a:spLocks/>
          </p:cNvSpPr>
          <p:nvPr/>
        </p:nvSpPr>
        <p:spPr>
          <a:xfrm>
            <a:off x="256070" y="5421814"/>
            <a:ext cx="882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　　　　　　　．</a:t>
            </a:r>
          </a:p>
        </p:txBody>
      </p:sp>
      <p:grpSp>
        <p:nvGrpSpPr>
          <p:cNvPr id="27" name="L04 D1_">
            <a:extLst>
              <a:ext uri="{FF2B5EF4-FFF2-40B4-BE49-F238E27FC236}">
                <a16:creationId xmlns:a16="http://schemas.microsoft.com/office/drawing/2014/main" id="{C776C1FE-F9A4-4DF3-A857-6840DD04B918}"/>
              </a:ext>
            </a:extLst>
          </p:cNvPr>
          <p:cNvGrpSpPr/>
          <p:nvPr/>
        </p:nvGrpSpPr>
        <p:grpSpPr>
          <a:xfrm>
            <a:off x="258344" y="5345610"/>
            <a:ext cx="8820000" cy="792000"/>
            <a:chOff x="258344" y="5541231"/>
            <a:chExt cx="9363317" cy="792000"/>
          </a:xfrm>
        </p:grpSpPr>
        <p:sp>
          <p:nvSpPr>
            <p:cNvPr id="16" name="L04 D1_B">
              <a:extLst>
                <a:ext uri="{FF2B5EF4-FFF2-40B4-BE49-F238E27FC236}">
                  <a16:creationId xmlns:a16="http://schemas.microsoft.com/office/drawing/2014/main" id="{E8588DD4-9C32-47FF-A124-336BEC65DB28}"/>
                </a:ext>
              </a:extLst>
            </p:cNvPr>
            <p:cNvSpPr txBox="1">
              <a:spLocks/>
            </p:cNvSpPr>
            <p:nvPr/>
          </p:nvSpPr>
          <p:spPr>
            <a:xfrm>
              <a:off x="258344" y="5541231"/>
              <a:ext cx="9361040" cy="79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 　　－　－　－</a:t>
              </a:r>
            </a:p>
          </p:txBody>
        </p:sp>
        <p:sp>
          <p:nvSpPr>
            <p:cNvPr id="20" name="L04 D1_A">
              <a:extLst>
                <a:ext uri="{FF2B5EF4-FFF2-40B4-BE49-F238E27FC236}">
                  <a16:creationId xmlns:a16="http://schemas.microsoft.com/office/drawing/2014/main" id="{7C54FE08-532C-4798-A7A6-CFB732A2D69C}"/>
                </a:ext>
              </a:extLst>
            </p:cNvPr>
            <p:cNvSpPr txBox="1">
              <a:spLocks/>
            </p:cNvSpPr>
            <p:nvPr/>
          </p:nvSpPr>
          <p:spPr>
            <a:xfrm>
              <a:off x="260621" y="5541231"/>
              <a:ext cx="9361040" cy="79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　－－－－－－</a:t>
              </a:r>
            </a:p>
          </p:txBody>
        </p:sp>
      </p:grpSp>
      <p:sp>
        <p:nvSpPr>
          <p:cNvPr id="6" name="L04">
            <a:extLst>
              <a:ext uri="{FF2B5EF4-FFF2-40B4-BE49-F238E27FC236}">
                <a16:creationId xmlns:a16="http://schemas.microsoft.com/office/drawing/2014/main" id="{CABB3BE6-63A4-43AE-91A2-A8AECACE34DF}"/>
              </a:ext>
            </a:extLst>
          </p:cNvPr>
          <p:cNvSpPr txBox="1">
            <a:spLocks/>
          </p:cNvSpPr>
          <p:nvPr/>
        </p:nvSpPr>
        <p:spPr>
          <a:xfrm>
            <a:off x="251520" y="5153411"/>
            <a:ext cx="8820000" cy="792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｜５４３４３２１｜７－１－｜</a:t>
            </a:r>
          </a:p>
        </p:txBody>
      </p:sp>
      <p:sp>
        <p:nvSpPr>
          <p:cNvPr id="9" name="L03 Q">
            <a:extLst>
              <a:ext uri="{FF2B5EF4-FFF2-40B4-BE49-F238E27FC236}">
                <a16:creationId xmlns:a16="http://schemas.microsoft.com/office/drawing/2014/main" id="{DCEF827A-A89F-40C8-B0FC-AF8FBE303EAE}"/>
              </a:ext>
            </a:extLst>
          </p:cNvPr>
          <p:cNvSpPr txBox="1">
            <a:spLocks/>
          </p:cNvSpPr>
          <p:nvPr/>
        </p:nvSpPr>
        <p:spPr>
          <a:xfrm>
            <a:off x="249246" y="4140433"/>
            <a:ext cx="882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衷心讚美，　衷心讚美，</a:t>
            </a:r>
          </a:p>
        </p:txBody>
      </p:sp>
      <p:sp>
        <p:nvSpPr>
          <p:cNvPr id="13" name="L03 D.">
            <a:extLst>
              <a:ext uri="{FF2B5EF4-FFF2-40B4-BE49-F238E27FC236}">
                <a16:creationId xmlns:a16="http://schemas.microsoft.com/office/drawing/2014/main" id="{FA1EED2E-7ABA-4AE3-944B-D8D29F8A55E7}"/>
              </a:ext>
            </a:extLst>
          </p:cNvPr>
          <p:cNvSpPr txBox="1">
            <a:spLocks/>
          </p:cNvSpPr>
          <p:nvPr/>
        </p:nvSpPr>
        <p:spPr>
          <a:xfrm>
            <a:off x="256070" y="3705973"/>
            <a:ext cx="882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　　．　</a:t>
            </a:r>
          </a:p>
        </p:txBody>
      </p:sp>
      <p:grpSp>
        <p:nvGrpSpPr>
          <p:cNvPr id="26" name="L03 D1_">
            <a:extLst>
              <a:ext uri="{FF2B5EF4-FFF2-40B4-BE49-F238E27FC236}">
                <a16:creationId xmlns:a16="http://schemas.microsoft.com/office/drawing/2014/main" id="{6CE8334C-1C01-44F5-9DD6-65C785CA7870}"/>
              </a:ext>
            </a:extLst>
          </p:cNvPr>
          <p:cNvGrpSpPr/>
          <p:nvPr/>
        </p:nvGrpSpPr>
        <p:grpSpPr>
          <a:xfrm>
            <a:off x="258344" y="3629769"/>
            <a:ext cx="8820000" cy="792000"/>
            <a:chOff x="258344" y="3825390"/>
            <a:chExt cx="9363317" cy="792000"/>
          </a:xfrm>
        </p:grpSpPr>
        <p:sp>
          <p:nvSpPr>
            <p:cNvPr id="17" name="L03 D1_B">
              <a:extLst>
                <a:ext uri="{FF2B5EF4-FFF2-40B4-BE49-F238E27FC236}">
                  <a16:creationId xmlns:a16="http://schemas.microsoft.com/office/drawing/2014/main" id="{AEBFE3ED-026B-49BE-AEF4-A84E527B52F4}"/>
                </a:ext>
              </a:extLst>
            </p:cNvPr>
            <p:cNvSpPr txBox="1">
              <a:spLocks/>
            </p:cNvSpPr>
            <p:nvPr/>
          </p:nvSpPr>
          <p:spPr>
            <a:xfrm>
              <a:off x="258344" y="3825390"/>
              <a:ext cx="9361040" cy="79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 　　－　　　　　－</a:t>
              </a:r>
            </a:p>
          </p:txBody>
        </p:sp>
        <p:sp>
          <p:nvSpPr>
            <p:cNvPr id="21" name="L03 D1_A">
              <a:extLst>
                <a:ext uri="{FF2B5EF4-FFF2-40B4-BE49-F238E27FC236}">
                  <a16:creationId xmlns:a16="http://schemas.microsoft.com/office/drawing/2014/main" id="{DEB41938-0131-4B97-8C4B-8869EB05538C}"/>
                </a:ext>
              </a:extLst>
            </p:cNvPr>
            <p:cNvSpPr txBox="1">
              <a:spLocks/>
            </p:cNvSpPr>
            <p:nvPr/>
          </p:nvSpPr>
          <p:spPr>
            <a:xfrm>
              <a:off x="260621" y="3825390"/>
              <a:ext cx="9361040" cy="79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　－－　　　　－－</a:t>
              </a:r>
            </a:p>
          </p:txBody>
        </p:sp>
      </p:grpSp>
      <p:sp>
        <p:nvSpPr>
          <p:cNvPr id="5" name="L03">
            <a:extLst>
              <a:ext uri="{FF2B5EF4-FFF2-40B4-BE49-F238E27FC236}">
                <a16:creationId xmlns:a16="http://schemas.microsoft.com/office/drawing/2014/main" id="{F4EEBBC0-1D3A-4D63-8E0E-1E470E80BF3E}"/>
              </a:ext>
            </a:extLst>
          </p:cNvPr>
          <p:cNvSpPr txBox="1">
            <a:spLocks/>
          </p:cNvSpPr>
          <p:nvPr/>
        </p:nvSpPr>
        <p:spPr>
          <a:xfrm>
            <a:off x="251520" y="3437570"/>
            <a:ext cx="8820000" cy="792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｜３２１６－｜４３２１－｜</a:t>
            </a:r>
          </a:p>
        </p:txBody>
      </p:sp>
      <p:sp>
        <p:nvSpPr>
          <p:cNvPr id="10" name="L02 Q">
            <a:extLst>
              <a:ext uri="{FF2B5EF4-FFF2-40B4-BE49-F238E27FC236}">
                <a16:creationId xmlns:a16="http://schemas.microsoft.com/office/drawing/2014/main" id="{63F1AE96-8DB3-428B-9FE2-01650811767F}"/>
              </a:ext>
            </a:extLst>
          </p:cNvPr>
          <p:cNvSpPr txBox="1">
            <a:spLocks/>
          </p:cNvSpPr>
          <p:nvPr/>
        </p:nvSpPr>
        <p:spPr>
          <a:xfrm>
            <a:off x="249246" y="2424593"/>
            <a:ext cx="882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衷心讚美我們的　天主上　主。</a:t>
            </a:r>
          </a:p>
        </p:txBody>
      </p:sp>
      <p:sp>
        <p:nvSpPr>
          <p:cNvPr id="14" name="L02 D.">
            <a:extLst>
              <a:ext uri="{FF2B5EF4-FFF2-40B4-BE49-F238E27FC236}">
                <a16:creationId xmlns:a16="http://schemas.microsoft.com/office/drawing/2014/main" id="{91FDAC8C-1548-4F37-BF3B-F3670F761D90}"/>
              </a:ext>
            </a:extLst>
          </p:cNvPr>
          <p:cNvSpPr txBox="1">
            <a:spLocks/>
          </p:cNvSpPr>
          <p:nvPr/>
        </p:nvSpPr>
        <p:spPr>
          <a:xfrm>
            <a:off x="256070" y="1990133"/>
            <a:ext cx="882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．．．．．．</a:t>
            </a:r>
          </a:p>
        </p:txBody>
      </p:sp>
      <p:grpSp>
        <p:nvGrpSpPr>
          <p:cNvPr id="25" name="L02 D1_">
            <a:extLst>
              <a:ext uri="{FF2B5EF4-FFF2-40B4-BE49-F238E27FC236}">
                <a16:creationId xmlns:a16="http://schemas.microsoft.com/office/drawing/2014/main" id="{0EB63541-9D8E-4EA1-9157-C4BF6D014D92}"/>
              </a:ext>
            </a:extLst>
          </p:cNvPr>
          <p:cNvGrpSpPr/>
          <p:nvPr/>
        </p:nvGrpSpPr>
        <p:grpSpPr>
          <a:xfrm>
            <a:off x="258344" y="1913929"/>
            <a:ext cx="8820000" cy="792000"/>
            <a:chOff x="258344" y="2109550"/>
            <a:chExt cx="9363317" cy="792000"/>
          </a:xfrm>
        </p:grpSpPr>
        <p:sp>
          <p:nvSpPr>
            <p:cNvPr id="18" name="L02 D1_B">
              <a:extLst>
                <a:ext uri="{FF2B5EF4-FFF2-40B4-BE49-F238E27FC236}">
                  <a16:creationId xmlns:a16="http://schemas.microsoft.com/office/drawing/2014/main" id="{83ADE548-A2A5-47E5-ABFE-BF30DE2AEB27}"/>
                </a:ext>
              </a:extLst>
            </p:cNvPr>
            <p:cNvSpPr txBox="1">
              <a:spLocks/>
            </p:cNvSpPr>
            <p:nvPr/>
          </p:nvSpPr>
          <p:spPr>
            <a:xfrm>
              <a:off x="258344" y="2109550"/>
              <a:ext cx="9361040" cy="79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 　　－　－　－　　　　－</a:t>
              </a:r>
            </a:p>
          </p:txBody>
        </p:sp>
        <p:sp>
          <p:nvSpPr>
            <p:cNvPr id="22" name="L02 D1_A">
              <a:extLst>
                <a:ext uri="{FF2B5EF4-FFF2-40B4-BE49-F238E27FC236}">
                  <a16:creationId xmlns:a16="http://schemas.microsoft.com/office/drawing/2014/main" id="{6401EAFA-F249-4B55-AD1C-F1E40E40359F}"/>
                </a:ext>
              </a:extLst>
            </p:cNvPr>
            <p:cNvSpPr txBox="1">
              <a:spLocks/>
            </p:cNvSpPr>
            <p:nvPr/>
          </p:nvSpPr>
          <p:spPr>
            <a:xfrm>
              <a:off x="260621" y="2109550"/>
              <a:ext cx="9361040" cy="79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　－－－－－－　　　－－</a:t>
              </a:r>
            </a:p>
          </p:txBody>
        </p:sp>
      </p:grpSp>
      <p:sp>
        <p:nvSpPr>
          <p:cNvPr id="28" name="L02 U(1">
            <a:extLst>
              <a:ext uri="{FF2B5EF4-FFF2-40B4-BE49-F238E27FC236}">
                <a16:creationId xmlns:a16="http://schemas.microsoft.com/office/drawing/2014/main" id="{B145001E-5EC1-43F9-9D92-CD849749E8C9}"/>
              </a:ext>
            </a:extLst>
          </p:cNvPr>
          <p:cNvSpPr/>
          <p:nvPr/>
        </p:nvSpPr>
        <p:spPr>
          <a:xfrm>
            <a:off x="6030696" y="1810563"/>
            <a:ext cx="540000" cy="540000"/>
          </a:xfrm>
          <a:prstGeom prst="arc">
            <a:avLst/>
          </a:prstGeom>
          <a:ln w="31750">
            <a:solidFill>
              <a:schemeClr val="bg1"/>
            </a:solidFill>
          </a:ln>
          <a:scene3d>
            <a:camera prst="orthographicFront">
              <a:rot lat="0" lon="0" rev="27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L02">
            <a:extLst>
              <a:ext uri="{FF2B5EF4-FFF2-40B4-BE49-F238E27FC236}">
                <a16:creationId xmlns:a16="http://schemas.microsoft.com/office/drawing/2014/main" id="{0CA3D83C-1D6A-492E-B16D-4122F9D5598F}"/>
              </a:ext>
            </a:extLst>
          </p:cNvPr>
          <p:cNvSpPr txBox="1">
            <a:spLocks/>
          </p:cNvSpPr>
          <p:nvPr/>
        </p:nvSpPr>
        <p:spPr>
          <a:xfrm>
            <a:off x="251520" y="1721730"/>
            <a:ext cx="8820000" cy="792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｜５５５６６７１｜２２１２３｜</a:t>
            </a:r>
            <a:endParaRPr lang="zh-TW" altLang="en-US" sz="4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11" name="L01 Q">
            <a:extLst>
              <a:ext uri="{FF2B5EF4-FFF2-40B4-BE49-F238E27FC236}">
                <a16:creationId xmlns:a16="http://schemas.microsoft.com/office/drawing/2014/main" id="{498CA8D5-4028-4043-981F-69C536819F0F}"/>
              </a:ext>
            </a:extLst>
          </p:cNvPr>
          <p:cNvSpPr txBox="1">
            <a:spLocks/>
          </p:cNvSpPr>
          <p:nvPr/>
        </p:nvSpPr>
        <p:spPr>
          <a:xfrm>
            <a:off x="249246" y="708753"/>
            <a:ext cx="882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我的靈魂，　頌揚上主，</a:t>
            </a:r>
          </a:p>
        </p:txBody>
      </p:sp>
      <p:sp>
        <p:nvSpPr>
          <p:cNvPr id="15" name="L01 D.">
            <a:extLst>
              <a:ext uri="{FF2B5EF4-FFF2-40B4-BE49-F238E27FC236}">
                <a16:creationId xmlns:a16="http://schemas.microsoft.com/office/drawing/2014/main" id="{762D19E8-33F0-4542-8EFF-C906B9C51E37}"/>
              </a:ext>
            </a:extLst>
          </p:cNvPr>
          <p:cNvSpPr txBox="1">
            <a:spLocks/>
          </p:cNvSpPr>
          <p:nvPr/>
        </p:nvSpPr>
        <p:spPr>
          <a:xfrm>
            <a:off x="256070" y="274293"/>
            <a:ext cx="882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　　．　　．．．</a:t>
            </a:r>
          </a:p>
        </p:txBody>
      </p:sp>
      <p:grpSp>
        <p:nvGrpSpPr>
          <p:cNvPr id="24" name="L01 D1_">
            <a:extLst>
              <a:ext uri="{FF2B5EF4-FFF2-40B4-BE49-F238E27FC236}">
                <a16:creationId xmlns:a16="http://schemas.microsoft.com/office/drawing/2014/main" id="{C3CCECC8-0D10-4A81-AB8B-BD1777EC4A37}"/>
              </a:ext>
            </a:extLst>
          </p:cNvPr>
          <p:cNvGrpSpPr/>
          <p:nvPr/>
        </p:nvGrpSpPr>
        <p:grpSpPr>
          <a:xfrm>
            <a:off x="258344" y="198089"/>
            <a:ext cx="8820000" cy="792000"/>
            <a:chOff x="258344" y="393710"/>
            <a:chExt cx="9363317" cy="792000"/>
          </a:xfrm>
        </p:grpSpPr>
        <p:sp>
          <p:nvSpPr>
            <p:cNvPr id="19" name="L01 D1_B">
              <a:extLst>
                <a:ext uri="{FF2B5EF4-FFF2-40B4-BE49-F238E27FC236}">
                  <a16:creationId xmlns:a16="http://schemas.microsoft.com/office/drawing/2014/main" id="{0ADC54A4-B01F-4DE7-B370-C4D7E03D8DBF}"/>
                </a:ext>
              </a:extLst>
            </p:cNvPr>
            <p:cNvSpPr txBox="1">
              <a:spLocks/>
            </p:cNvSpPr>
            <p:nvPr/>
          </p:nvSpPr>
          <p:spPr>
            <a:xfrm>
              <a:off x="258344" y="393710"/>
              <a:ext cx="9361040" cy="79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 　　－　　　　　－</a:t>
              </a:r>
            </a:p>
          </p:txBody>
        </p:sp>
        <p:sp>
          <p:nvSpPr>
            <p:cNvPr id="23" name="L01 D1_A">
              <a:extLst>
                <a:ext uri="{FF2B5EF4-FFF2-40B4-BE49-F238E27FC236}">
                  <a16:creationId xmlns:a16="http://schemas.microsoft.com/office/drawing/2014/main" id="{45295481-2D57-4818-9C92-8385317C4143}"/>
                </a:ext>
              </a:extLst>
            </p:cNvPr>
            <p:cNvSpPr txBox="1">
              <a:spLocks/>
            </p:cNvSpPr>
            <p:nvPr/>
          </p:nvSpPr>
          <p:spPr>
            <a:xfrm>
              <a:off x="260621" y="393710"/>
              <a:ext cx="9361040" cy="79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　－－　　　　－－</a:t>
              </a:r>
            </a:p>
          </p:txBody>
        </p:sp>
      </p:grpSp>
      <p:sp>
        <p:nvSpPr>
          <p:cNvPr id="3" name="L01">
            <a:extLst>
              <a:ext uri="{FF2B5EF4-FFF2-40B4-BE49-F238E27FC236}">
                <a16:creationId xmlns:a16="http://schemas.microsoft.com/office/drawing/2014/main" id="{CD3EFBB2-85CE-4439-9A78-AD1A3BB9E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5890"/>
            <a:ext cx="8820000" cy="792000"/>
          </a:xfrm>
          <a:scene3d>
            <a:camera prst="orthographicFront">
              <a:rot lat="2400000" lon="0" rev="0"/>
            </a:camera>
            <a:lightRig rig="threePt" dir="t"/>
          </a:scene3d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｜３２１６－｜７６７１－｜</a:t>
            </a:r>
          </a:p>
        </p:txBody>
      </p:sp>
      <p:graphicFrame>
        <p:nvGraphicFramePr>
          <p:cNvPr id="7" name="表格 7" hidden="1">
            <a:extLst>
              <a:ext uri="{FF2B5EF4-FFF2-40B4-BE49-F238E27FC236}">
                <a16:creationId xmlns:a16="http://schemas.microsoft.com/office/drawing/2014/main" id="{4F1670F9-C718-44CE-9E54-2B59A4C307E4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372"/>
          <a:ext cx="2687960" cy="6857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7960">
                  <a:extLst>
                    <a:ext uri="{9D8B030D-6E8A-4147-A177-3AD203B41FA5}">
                      <a16:colId xmlns:a16="http://schemas.microsoft.com/office/drawing/2014/main" val="3511163919"/>
                    </a:ext>
                  </a:extLst>
                </a:gridCol>
              </a:tblGrid>
              <a:tr h="171440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765931"/>
                  </a:ext>
                </a:extLst>
              </a:tr>
              <a:tr h="1714407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4910020"/>
                  </a:ext>
                </a:extLst>
              </a:tr>
              <a:tr h="1714407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499134"/>
                  </a:ext>
                </a:extLst>
              </a:tr>
              <a:tr h="1714407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8682676"/>
                  </a:ext>
                </a:extLst>
              </a:tr>
            </a:tbl>
          </a:graphicData>
        </a:graphic>
      </p:graphicFrame>
      <p:sp>
        <p:nvSpPr>
          <p:cNvPr id="29" name="我們敬拜你主耶穌">
            <a:extLst>
              <a:ext uri="{FF2B5EF4-FFF2-40B4-BE49-F238E27FC236}">
                <a16:creationId xmlns:a16="http://schemas.microsoft.com/office/drawing/2014/main" id="{3E926492-5E07-4C09-B8C6-49A670881520}"/>
              </a:ext>
            </a:extLst>
          </p:cNvPr>
          <p:cNvSpPr txBox="1">
            <a:spLocks/>
          </p:cNvSpPr>
          <p:nvPr/>
        </p:nvSpPr>
        <p:spPr>
          <a:xfrm>
            <a:off x="7907893" y="228285"/>
            <a:ext cx="1071151" cy="3043228"/>
          </a:xfrm>
          <a:prstGeom prst="rect">
            <a:avLst/>
          </a:prstGeom>
        </p:spPr>
        <p:txBody>
          <a:bodyPr vert="eaVert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>
                <a:solidFill>
                  <a:srgbClr val="FFFF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衷心讚美</a:t>
            </a:r>
          </a:p>
        </p:txBody>
      </p:sp>
    </p:spTree>
    <p:extLst>
      <p:ext uri="{BB962C8B-B14F-4D97-AF65-F5344CB8AC3E}">
        <p14:creationId xmlns:p14="http://schemas.microsoft.com/office/powerpoint/2010/main" val="8329009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7" hidden="1">
            <a:extLst>
              <a:ext uri="{FF2B5EF4-FFF2-40B4-BE49-F238E27FC236}">
                <a16:creationId xmlns:a16="http://schemas.microsoft.com/office/drawing/2014/main" id="{29DAE590-8A04-4DB0-A36D-3FDF4D25D5F6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6548"/>
          <a:ext cx="3514627" cy="6851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4627">
                  <a:extLst>
                    <a:ext uri="{9D8B030D-6E8A-4147-A177-3AD203B41FA5}">
                      <a16:colId xmlns:a16="http://schemas.microsoft.com/office/drawing/2014/main" val="2940014198"/>
                    </a:ext>
                  </a:extLst>
                </a:gridCol>
              </a:tblGrid>
              <a:tr h="1712863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594279"/>
                  </a:ext>
                </a:extLst>
              </a:tr>
              <a:tr h="1712863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007235"/>
                  </a:ext>
                </a:extLst>
              </a:tr>
              <a:tr h="1712863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508097"/>
                  </a:ext>
                </a:extLst>
              </a:tr>
              <a:tr h="1712863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384654"/>
                  </a:ext>
                </a:extLst>
              </a:tr>
            </a:tbl>
          </a:graphicData>
        </a:graphic>
      </p:graphicFrame>
      <p:sp>
        <p:nvSpPr>
          <p:cNvPr id="11" name="L04 Ｑ">
            <a:extLst>
              <a:ext uri="{FF2B5EF4-FFF2-40B4-BE49-F238E27FC236}">
                <a16:creationId xmlns:a16="http://schemas.microsoft.com/office/drawing/2014/main" id="{2A9C9A8A-911B-4FBD-B5A3-2CE93FC18B59}"/>
              </a:ext>
            </a:extLst>
          </p:cNvPr>
          <p:cNvSpPr txBox="1">
            <a:spLocks/>
          </p:cNvSpPr>
          <p:nvPr/>
        </p:nvSpPr>
        <p:spPr>
          <a:xfrm>
            <a:off x="12769" y="5810022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上。</a:t>
            </a:r>
          </a:p>
        </p:txBody>
      </p:sp>
      <p:sp>
        <p:nvSpPr>
          <p:cNvPr id="6" name="L04">
            <a:extLst>
              <a:ext uri="{FF2B5EF4-FFF2-40B4-BE49-F238E27FC236}">
                <a16:creationId xmlns:a16="http://schemas.microsoft.com/office/drawing/2014/main" id="{B9389A0B-8E32-4654-936A-DBB5707FE935}"/>
              </a:ext>
            </a:extLst>
          </p:cNvPr>
          <p:cNvSpPr txBox="1">
            <a:spLocks/>
          </p:cNvSpPr>
          <p:nvPr/>
        </p:nvSpPr>
        <p:spPr>
          <a:xfrm>
            <a:off x="11197" y="5153287"/>
            <a:ext cx="9360000" cy="792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｜６－－０｜</a:t>
            </a:r>
          </a:p>
        </p:txBody>
      </p:sp>
      <p:sp>
        <p:nvSpPr>
          <p:cNvPr id="10" name="L03 Q">
            <a:extLst>
              <a:ext uri="{FF2B5EF4-FFF2-40B4-BE49-F238E27FC236}">
                <a16:creationId xmlns:a16="http://schemas.microsoft.com/office/drawing/2014/main" id="{83BD4E92-0FDE-41BE-B093-67C3EEB0A9D8}"/>
              </a:ext>
            </a:extLst>
          </p:cNvPr>
          <p:cNvSpPr txBox="1">
            <a:spLocks/>
          </p:cNvSpPr>
          <p:nvPr/>
        </p:nvSpPr>
        <p:spPr>
          <a:xfrm>
            <a:off x="12769" y="4094345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奉行在人間，　如同在天　　</a:t>
            </a:r>
          </a:p>
        </p:txBody>
      </p:sp>
      <p:sp>
        <p:nvSpPr>
          <p:cNvPr id="17" name="L03 D1_A">
            <a:extLst>
              <a:ext uri="{FF2B5EF4-FFF2-40B4-BE49-F238E27FC236}">
                <a16:creationId xmlns:a16="http://schemas.microsoft.com/office/drawing/2014/main" id="{CCDD9E11-4C89-4CBA-8121-4049F0BCFEB5}"/>
              </a:ext>
            </a:extLst>
          </p:cNvPr>
          <p:cNvSpPr txBox="1">
            <a:spLocks/>
          </p:cNvSpPr>
          <p:nvPr/>
        </p:nvSpPr>
        <p:spPr>
          <a:xfrm>
            <a:off x="14341" y="3629290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－－－－　　　　－－</a:t>
            </a:r>
          </a:p>
        </p:txBody>
      </p:sp>
      <p:sp>
        <p:nvSpPr>
          <p:cNvPr id="5" name="L03">
            <a:extLst>
              <a:ext uri="{FF2B5EF4-FFF2-40B4-BE49-F238E27FC236}">
                <a16:creationId xmlns:a16="http://schemas.microsoft.com/office/drawing/2014/main" id="{CD864638-F483-4423-B573-2C3188357A5B}"/>
              </a:ext>
            </a:extLst>
          </p:cNvPr>
          <p:cNvSpPr txBox="1">
            <a:spLocks/>
          </p:cNvSpPr>
          <p:nvPr/>
        </p:nvSpPr>
        <p:spPr>
          <a:xfrm>
            <a:off x="11197" y="3437610"/>
            <a:ext cx="10542110" cy="792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｜２３５６３－｜５３５６－｜</a:t>
            </a:r>
          </a:p>
        </p:txBody>
      </p:sp>
      <p:sp>
        <p:nvSpPr>
          <p:cNvPr id="9" name="L02 Q">
            <a:extLst>
              <a:ext uri="{FF2B5EF4-FFF2-40B4-BE49-F238E27FC236}">
                <a16:creationId xmlns:a16="http://schemas.microsoft.com/office/drawing/2014/main" id="{63E62F1B-8E70-4832-A2A0-C00CE9674729}"/>
              </a:ext>
            </a:extLst>
          </p:cNvPr>
          <p:cNvSpPr txBox="1">
            <a:spLocks/>
          </p:cNvSpPr>
          <p:nvPr/>
        </p:nvSpPr>
        <p:spPr>
          <a:xfrm>
            <a:off x="12769" y="2378669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願祢的國來臨，　願祢的旨　意</a:t>
            </a:r>
          </a:p>
        </p:txBody>
      </p:sp>
      <p:sp>
        <p:nvSpPr>
          <p:cNvPr id="23" name="L02 D.">
            <a:extLst>
              <a:ext uri="{FF2B5EF4-FFF2-40B4-BE49-F238E27FC236}">
                <a16:creationId xmlns:a16="http://schemas.microsoft.com/office/drawing/2014/main" id="{0ED2BBBE-B5CA-4F93-B6D2-98DEFD03B228}"/>
              </a:ext>
            </a:extLst>
          </p:cNvPr>
          <p:cNvSpPr txBox="1">
            <a:spLocks/>
          </p:cNvSpPr>
          <p:nvPr/>
        </p:nvSpPr>
        <p:spPr>
          <a:xfrm>
            <a:off x="9631" y="1974892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．</a:t>
            </a:r>
          </a:p>
        </p:txBody>
      </p:sp>
      <p:sp>
        <p:nvSpPr>
          <p:cNvPr id="20" name="L02 D1_B">
            <a:extLst>
              <a:ext uri="{FF2B5EF4-FFF2-40B4-BE49-F238E27FC236}">
                <a16:creationId xmlns:a16="http://schemas.microsoft.com/office/drawing/2014/main" id="{5BACC955-D7F0-47BE-8309-CF44DE209A60}"/>
              </a:ext>
            </a:extLst>
          </p:cNvPr>
          <p:cNvSpPr txBox="1">
            <a:spLocks/>
          </p:cNvSpPr>
          <p:nvPr/>
        </p:nvSpPr>
        <p:spPr>
          <a:xfrm>
            <a:off x="20630" y="1915192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 　　　　　　　　　　　　－</a:t>
            </a:r>
          </a:p>
        </p:txBody>
      </p:sp>
      <p:sp>
        <p:nvSpPr>
          <p:cNvPr id="18" name="L02 D1_A">
            <a:extLst>
              <a:ext uri="{FF2B5EF4-FFF2-40B4-BE49-F238E27FC236}">
                <a16:creationId xmlns:a16="http://schemas.microsoft.com/office/drawing/2014/main" id="{DC9D6E80-A7E4-42B6-9CC6-ED9F2FBD4412}"/>
              </a:ext>
            </a:extLst>
          </p:cNvPr>
          <p:cNvSpPr txBox="1">
            <a:spLocks/>
          </p:cNvSpPr>
          <p:nvPr/>
        </p:nvSpPr>
        <p:spPr>
          <a:xfrm>
            <a:off x="14341" y="1913614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－－　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</a:t>
            </a: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　－－－－</a:t>
            </a:r>
          </a:p>
        </p:txBody>
      </p:sp>
      <p:sp>
        <p:nvSpPr>
          <p:cNvPr id="25" name="L02 U(1">
            <a:extLst>
              <a:ext uri="{FF2B5EF4-FFF2-40B4-BE49-F238E27FC236}">
                <a16:creationId xmlns:a16="http://schemas.microsoft.com/office/drawing/2014/main" id="{2353C854-09F0-454B-A94F-3336901A7005}"/>
              </a:ext>
            </a:extLst>
          </p:cNvPr>
          <p:cNvSpPr/>
          <p:nvPr/>
        </p:nvSpPr>
        <p:spPr>
          <a:xfrm>
            <a:off x="6396091" y="1871218"/>
            <a:ext cx="396000" cy="396000"/>
          </a:xfrm>
          <a:prstGeom prst="arc">
            <a:avLst/>
          </a:prstGeom>
          <a:ln w="25400">
            <a:solidFill>
              <a:schemeClr val="bg1"/>
            </a:solidFill>
          </a:ln>
          <a:scene3d>
            <a:camera prst="orthographicFront">
              <a:rot lat="240000" lon="0" rev="2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L02">
            <a:extLst>
              <a:ext uri="{FF2B5EF4-FFF2-40B4-BE49-F238E27FC236}">
                <a16:creationId xmlns:a16="http://schemas.microsoft.com/office/drawing/2014/main" id="{64C88C71-B598-41D5-8E42-E6FFA218CE47}"/>
              </a:ext>
            </a:extLst>
          </p:cNvPr>
          <p:cNvSpPr txBox="1">
            <a:spLocks/>
          </p:cNvSpPr>
          <p:nvPr/>
        </p:nvSpPr>
        <p:spPr>
          <a:xfrm>
            <a:off x="11197" y="1721934"/>
            <a:ext cx="9360000" cy="792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｜１６１２３３－｜３２３１２３｜</a:t>
            </a:r>
          </a:p>
        </p:txBody>
      </p:sp>
      <p:sp>
        <p:nvSpPr>
          <p:cNvPr id="8" name="L01 Q">
            <a:extLst>
              <a:ext uri="{FF2B5EF4-FFF2-40B4-BE49-F238E27FC236}">
                <a16:creationId xmlns:a16="http://schemas.microsoft.com/office/drawing/2014/main" id="{032632A9-F121-457C-AFCF-07D4E9DA8D8B}"/>
              </a:ext>
            </a:extLst>
          </p:cNvPr>
          <p:cNvSpPr txBox="1">
            <a:spLocks/>
          </p:cNvSpPr>
          <p:nvPr/>
        </p:nvSpPr>
        <p:spPr>
          <a:xfrm>
            <a:off x="12769" y="662993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我們的天父，　願祢的名受顯揚，</a:t>
            </a:r>
          </a:p>
        </p:txBody>
      </p:sp>
      <p:sp>
        <p:nvSpPr>
          <p:cNvPr id="19" name="L01 D1_A">
            <a:extLst>
              <a:ext uri="{FF2B5EF4-FFF2-40B4-BE49-F238E27FC236}">
                <a16:creationId xmlns:a16="http://schemas.microsoft.com/office/drawing/2014/main" id="{E80A6CED-CB03-4208-96BE-0E911AF13D74}"/>
              </a:ext>
            </a:extLst>
          </p:cNvPr>
          <p:cNvSpPr txBox="1">
            <a:spLocks/>
          </p:cNvSpPr>
          <p:nvPr/>
        </p:nvSpPr>
        <p:spPr>
          <a:xfrm>
            <a:off x="14341" y="197938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－－　　　　－－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</a:t>
            </a: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－－</a:t>
            </a:r>
          </a:p>
        </p:txBody>
      </p:sp>
      <p:sp>
        <p:nvSpPr>
          <p:cNvPr id="3" name="L01">
            <a:extLst>
              <a:ext uri="{FF2B5EF4-FFF2-40B4-BE49-F238E27FC236}">
                <a16:creationId xmlns:a16="http://schemas.microsoft.com/office/drawing/2014/main" id="{07EB2698-1978-4702-8FB4-C8C384507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7" y="6258"/>
            <a:ext cx="9360000" cy="792000"/>
          </a:xfrm>
          <a:scene3d>
            <a:camera prst="orthographicFront">
              <a:rot lat="2400000" lon="0" rev="0"/>
            </a:camera>
            <a:lightRig rig="threePt" dir="t"/>
          </a:scene3d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｜６６６１６－｜６５６１６５６－｜</a:t>
            </a:r>
          </a:p>
        </p:txBody>
      </p:sp>
      <p:sp>
        <p:nvSpPr>
          <p:cNvPr id="24" name="L01 D.">
            <a:extLst>
              <a:ext uri="{FF2B5EF4-FFF2-40B4-BE49-F238E27FC236}">
                <a16:creationId xmlns:a16="http://schemas.microsoft.com/office/drawing/2014/main" id="{B7707E1D-5B15-4A43-887C-9CBE3DA41151}"/>
              </a:ext>
            </a:extLst>
          </p:cNvPr>
          <p:cNvSpPr txBox="1">
            <a:spLocks/>
          </p:cNvSpPr>
          <p:nvPr/>
        </p:nvSpPr>
        <p:spPr>
          <a:xfrm>
            <a:off x="9631" y="259216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．．．　．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</a:t>
            </a: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．．．　．．．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2F8C3784-95A0-7E9A-AFC2-97C22BD84871}"/>
              </a:ext>
            </a:extLst>
          </p:cNvPr>
          <p:cNvSpPr txBox="1"/>
          <p:nvPr/>
        </p:nvSpPr>
        <p:spPr>
          <a:xfrm>
            <a:off x="7164288" y="595130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華康楷書體W7" panose="03000709000000000000" pitchFamily="65" charset="-120"/>
                <a:ea typeface="華康楷書體W7" panose="03000709000000000000" pitchFamily="65" charset="-120"/>
              </a:rPr>
              <a:t>李振邦</a:t>
            </a:r>
          </a:p>
        </p:txBody>
      </p:sp>
    </p:spTree>
    <p:extLst>
      <p:ext uri="{BB962C8B-B14F-4D97-AF65-F5344CB8AC3E}">
        <p14:creationId xmlns:p14="http://schemas.microsoft.com/office/powerpoint/2010/main" val="3531870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7" hidden="1">
            <a:extLst>
              <a:ext uri="{FF2B5EF4-FFF2-40B4-BE49-F238E27FC236}">
                <a16:creationId xmlns:a16="http://schemas.microsoft.com/office/drawing/2014/main" id="{29DAE590-8A04-4DB0-A36D-3FDF4D25D5F6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6548"/>
          <a:ext cx="3514627" cy="68514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4627">
                  <a:extLst>
                    <a:ext uri="{9D8B030D-6E8A-4147-A177-3AD203B41FA5}">
                      <a16:colId xmlns:a16="http://schemas.microsoft.com/office/drawing/2014/main" val="2940014198"/>
                    </a:ext>
                  </a:extLst>
                </a:gridCol>
              </a:tblGrid>
              <a:tr h="1712863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3594279"/>
                  </a:ext>
                </a:extLst>
              </a:tr>
              <a:tr h="1712863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8007235"/>
                  </a:ext>
                </a:extLst>
              </a:tr>
              <a:tr h="1712863">
                <a:tc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508097"/>
                  </a:ext>
                </a:extLst>
              </a:tr>
              <a:tr h="1712863">
                <a:tc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8384654"/>
                  </a:ext>
                </a:extLst>
              </a:tr>
            </a:tbl>
          </a:graphicData>
        </a:graphic>
      </p:graphicFrame>
      <p:sp>
        <p:nvSpPr>
          <p:cNvPr id="11" name="L04 Ｑ">
            <a:extLst>
              <a:ext uri="{FF2B5EF4-FFF2-40B4-BE49-F238E27FC236}">
                <a16:creationId xmlns:a16="http://schemas.microsoft.com/office/drawing/2014/main" id="{2A9C9A8A-911B-4FBD-B5A3-2CE93FC18B59}"/>
              </a:ext>
            </a:extLst>
          </p:cNvPr>
          <p:cNvSpPr txBox="1">
            <a:spLocks/>
          </p:cNvSpPr>
          <p:nvPr/>
        </p:nvSpPr>
        <p:spPr>
          <a:xfrm>
            <a:off x="12769" y="5810022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陷於誘惑　但救我們免於凶　　惡。</a:t>
            </a:r>
          </a:p>
        </p:txBody>
      </p:sp>
      <p:sp>
        <p:nvSpPr>
          <p:cNvPr id="21" name="L04 D.">
            <a:extLst>
              <a:ext uri="{FF2B5EF4-FFF2-40B4-BE49-F238E27FC236}">
                <a16:creationId xmlns:a16="http://schemas.microsoft.com/office/drawing/2014/main" id="{CBC15FC3-5EA1-4964-A2B4-1705616113A9}"/>
              </a:ext>
            </a:extLst>
          </p:cNvPr>
          <p:cNvSpPr txBox="1">
            <a:spLocks/>
          </p:cNvSpPr>
          <p:nvPr/>
        </p:nvSpPr>
        <p:spPr>
          <a:xfrm>
            <a:off x="9631" y="5406245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　</a:t>
            </a: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．</a:t>
            </a: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</a:t>
            </a: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．　．．</a:t>
            </a:r>
          </a:p>
        </p:txBody>
      </p:sp>
      <p:grpSp>
        <p:nvGrpSpPr>
          <p:cNvPr id="2" name="L04 D1_">
            <a:extLst>
              <a:ext uri="{FF2B5EF4-FFF2-40B4-BE49-F238E27FC236}">
                <a16:creationId xmlns:a16="http://schemas.microsoft.com/office/drawing/2014/main" id="{E29239F0-41D8-4553-A5CA-500D793ED330}"/>
              </a:ext>
            </a:extLst>
          </p:cNvPr>
          <p:cNvGrpSpPr/>
          <p:nvPr/>
        </p:nvGrpSpPr>
        <p:grpSpPr>
          <a:xfrm>
            <a:off x="12070" y="5347197"/>
            <a:ext cx="9362274" cy="792000"/>
            <a:chOff x="12070" y="5347197"/>
            <a:chExt cx="9362274" cy="792000"/>
          </a:xfrm>
        </p:grpSpPr>
        <p:sp>
          <p:nvSpPr>
            <p:cNvPr id="28" name="L04 D1_B">
              <a:extLst>
                <a:ext uri="{FF2B5EF4-FFF2-40B4-BE49-F238E27FC236}">
                  <a16:creationId xmlns:a16="http://schemas.microsoft.com/office/drawing/2014/main" id="{3AF1BCF2-B1D7-4008-B775-8E733833CBE5}"/>
                </a:ext>
              </a:extLst>
            </p:cNvPr>
            <p:cNvSpPr txBox="1">
              <a:spLocks/>
            </p:cNvSpPr>
            <p:nvPr/>
          </p:nvSpPr>
          <p:spPr>
            <a:xfrm>
              <a:off x="14344" y="5347197"/>
              <a:ext cx="9360000" cy="79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 　　　　　　　　　　　　－</a:t>
              </a:r>
            </a:p>
          </p:txBody>
        </p:sp>
        <p:sp>
          <p:nvSpPr>
            <p:cNvPr id="26" name="L04 D1_A">
              <a:extLst>
                <a:ext uri="{FF2B5EF4-FFF2-40B4-BE49-F238E27FC236}">
                  <a16:creationId xmlns:a16="http://schemas.microsoft.com/office/drawing/2014/main" id="{6A65FEBE-2555-45CD-8D6C-669305934106}"/>
                </a:ext>
              </a:extLst>
            </p:cNvPr>
            <p:cNvSpPr txBox="1">
              <a:spLocks/>
            </p:cNvSpPr>
            <p:nvPr/>
          </p:nvSpPr>
          <p:spPr>
            <a:xfrm>
              <a:off x="12070" y="5347197"/>
              <a:ext cx="9360000" cy="79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－－　　　　　　　－－－－</a:t>
              </a:r>
            </a:p>
          </p:txBody>
        </p:sp>
      </p:grpSp>
      <p:sp>
        <p:nvSpPr>
          <p:cNvPr id="29" name="L04 U(1">
            <a:extLst>
              <a:ext uri="{FF2B5EF4-FFF2-40B4-BE49-F238E27FC236}">
                <a16:creationId xmlns:a16="http://schemas.microsoft.com/office/drawing/2014/main" id="{3D20EBEB-6B86-43AD-9BE9-7D571D890DBB}"/>
              </a:ext>
            </a:extLst>
          </p:cNvPr>
          <p:cNvSpPr/>
          <p:nvPr/>
        </p:nvSpPr>
        <p:spPr>
          <a:xfrm>
            <a:off x="6425660" y="5271813"/>
            <a:ext cx="396000" cy="396000"/>
          </a:xfrm>
          <a:prstGeom prst="arc">
            <a:avLst/>
          </a:prstGeom>
          <a:ln w="25400">
            <a:solidFill>
              <a:schemeClr val="bg1"/>
            </a:solidFill>
          </a:ln>
          <a:scene3d>
            <a:camera prst="orthographicFront">
              <a:rot lat="240000" lon="0" rev="27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L04">
            <a:extLst>
              <a:ext uri="{FF2B5EF4-FFF2-40B4-BE49-F238E27FC236}">
                <a16:creationId xmlns:a16="http://schemas.microsoft.com/office/drawing/2014/main" id="{B9389A0B-8E32-4654-936A-DBB5707FE935}"/>
              </a:ext>
            </a:extLst>
          </p:cNvPr>
          <p:cNvSpPr txBox="1">
            <a:spLocks/>
          </p:cNvSpPr>
          <p:nvPr/>
        </p:nvSpPr>
        <p:spPr>
          <a:xfrm>
            <a:off x="11197" y="5153287"/>
            <a:ext cx="9360000" cy="792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｜１２１６－６１５６１１２１｜１－｜</a:t>
            </a:r>
          </a:p>
        </p:txBody>
      </p:sp>
      <p:sp>
        <p:nvSpPr>
          <p:cNvPr id="10" name="L03 Q">
            <a:extLst>
              <a:ext uri="{FF2B5EF4-FFF2-40B4-BE49-F238E27FC236}">
                <a16:creationId xmlns:a16="http://schemas.microsoft.com/office/drawing/2014/main" id="{83BD4E92-0FDE-41BE-B093-67C3EEB0A9D8}"/>
              </a:ext>
            </a:extLst>
          </p:cNvPr>
          <p:cNvSpPr txBox="1">
            <a:spLocks/>
          </p:cNvSpPr>
          <p:nvPr/>
        </p:nvSpPr>
        <p:spPr>
          <a:xfrm>
            <a:off x="12769" y="4094345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寬恕別人　一　樣，　不要讓我們</a:t>
            </a:r>
          </a:p>
        </p:txBody>
      </p:sp>
      <p:sp>
        <p:nvSpPr>
          <p:cNvPr id="27" name="L03 U(1">
            <a:extLst>
              <a:ext uri="{FF2B5EF4-FFF2-40B4-BE49-F238E27FC236}">
                <a16:creationId xmlns:a16="http://schemas.microsoft.com/office/drawing/2014/main" id="{9FB1A240-05C9-49DB-BF14-57362AB9164C}"/>
              </a:ext>
            </a:extLst>
          </p:cNvPr>
          <p:cNvSpPr/>
          <p:nvPr/>
        </p:nvSpPr>
        <p:spPr>
          <a:xfrm>
            <a:off x="3373087" y="3579469"/>
            <a:ext cx="396000" cy="396000"/>
          </a:xfrm>
          <a:prstGeom prst="arc">
            <a:avLst/>
          </a:prstGeom>
          <a:ln w="25400">
            <a:solidFill>
              <a:schemeClr val="bg1"/>
            </a:solidFill>
          </a:ln>
          <a:scene3d>
            <a:camera prst="orthographicFront">
              <a:rot lat="240000" lon="0" rev="27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L03 D1_A">
            <a:extLst>
              <a:ext uri="{FF2B5EF4-FFF2-40B4-BE49-F238E27FC236}">
                <a16:creationId xmlns:a16="http://schemas.microsoft.com/office/drawing/2014/main" id="{CCDD9E11-4C89-4CBA-8121-4049F0BCFEB5}"/>
              </a:ext>
            </a:extLst>
          </p:cNvPr>
          <p:cNvSpPr txBox="1">
            <a:spLocks/>
          </p:cNvSpPr>
          <p:nvPr/>
        </p:nvSpPr>
        <p:spPr>
          <a:xfrm>
            <a:off x="14341" y="3624743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　　　　　　　　　－　－</a:t>
            </a:r>
          </a:p>
        </p:txBody>
      </p:sp>
      <p:sp>
        <p:nvSpPr>
          <p:cNvPr id="5" name="L03">
            <a:extLst>
              <a:ext uri="{FF2B5EF4-FFF2-40B4-BE49-F238E27FC236}">
                <a16:creationId xmlns:a16="http://schemas.microsoft.com/office/drawing/2014/main" id="{CD864638-F483-4423-B573-2C3188357A5B}"/>
              </a:ext>
            </a:extLst>
          </p:cNvPr>
          <p:cNvSpPr txBox="1">
            <a:spLocks/>
          </p:cNvSpPr>
          <p:nvPr/>
        </p:nvSpPr>
        <p:spPr>
          <a:xfrm>
            <a:off x="11197" y="3437610"/>
            <a:ext cx="10542110" cy="792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｜５５６３｜２３３－｜３３３２２｜</a:t>
            </a:r>
          </a:p>
        </p:txBody>
      </p:sp>
      <p:sp>
        <p:nvSpPr>
          <p:cNvPr id="9" name="L02 Q">
            <a:extLst>
              <a:ext uri="{FF2B5EF4-FFF2-40B4-BE49-F238E27FC236}">
                <a16:creationId xmlns:a16="http://schemas.microsoft.com/office/drawing/2014/main" id="{63E62F1B-8E70-4832-A2A0-C00CE9674729}"/>
              </a:ext>
            </a:extLst>
          </p:cNvPr>
          <p:cNvSpPr txBox="1">
            <a:spLocks/>
          </p:cNvSpPr>
          <p:nvPr/>
        </p:nvSpPr>
        <p:spPr>
          <a:xfrm>
            <a:off x="12769" y="2378669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求祢寬恕我們的罪　過，如同我們</a:t>
            </a:r>
          </a:p>
        </p:txBody>
      </p:sp>
      <p:sp>
        <p:nvSpPr>
          <p:cNvPr id="25" name="L02 U(1">
            <a:extLst>
              <a:ext uri="{FF2B5EF4-FFF2-40B4-BE49-F238E27FC236}">
                <a16:creationId xmlns:a16="http://schemas.microsoft.com/office/drawing/2014/main" id="{2353C854-09F0-454B-A94F-3336901A7005}"/>
              </a:ext>
            </a:extLst>
          </p:cNvPr>
          <p:cNvSpPr/>
          <p:nvPr/>
        </p:nvSpPr>
        <p:spPr>
          <a:xfrm>
            <a:off x="6396091" y="1871218"/>
            <a:ext cx="396000" cy="396000"/>
          </a:xfrm>
          <a:prstGeom prst="arc">
            <a:avLst/>
          </a:prstGeom>
          <a:ln w="25400">
            <a:solidFill>
              <a:schemeClr val="bg1"/>
            </a:solidFill>
          </a:ln>
          <a:scene3d>
            <a:camera prst="orthographicFront">
              <a:rot lat="240000" lon="0" rev="27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L02 D1_">
            <a:extLst>
              <a:ext uri="{FF2B5EF4-FFF2-40B4-BE49-F238E27FC236}">
                <a16:creationId xmlns:a16="http://schemas.microsoft.com/office/drawing/2014/main" id="{F6D73ECB-3825-4BE1-A558-AB2316C24EA8}"/>
              </a:ext>
            </a:extLst>
          </p:cNvPr>
          <p:cNvGrpSpPr/>
          <p:nvPr/>
        </p:nvGrpSpPr>
        <p:grpSpPr>
          <a:xfrm>
            <a:off x="14341" y="1923506"/>
            <a:ext cx="9366289" cy="792000"/>
            <a:chOff x="14341" y="1923506"/>
            <a:chExt cx="9366289" cy="792000"/>
          </a:xfrm>
        </p:grpSpPr>
        <p:sp>
          <p:nvSpPr>
            <p:cNvPr id="20" name="L02 D1_B" hidden="1">
              <a:extLst>
                <a:ext uri="{FF2B5EF4-FFF2-40B4-BE49-F238E27FC236}">
                  <a16:creationId xmlns:a16="http://schemas.microsoft.com/office/drawing/2014/main" id="{5BACC955-D7F0-47BE-8309-CF44DE209A60}"/>
                </a:ext>
              </a:extLst>
            </p:cNvPr>
            <p:cNvSpPr txBox="1">
              <a:spLocks/>
            </p:cNvSpPr>
            <p:nvPr/>
          </p:nvSpPr>
          <p:spPr>
            <a:xfrm>
              <a:off x="20630" y="1923506"/>
              <a:ext cx="9360000" cy="79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 　　　　　　　　　　　　－</a:t>
              </a:r>
            </a:p>
          </p:txBody>
        </p:sp>
        <p:sp>
          <p:nvSpPr>
            <p:cNvPr id="18" name="L02 D1_A">
              <a:extLst>
                <a:ext uri="{FF2B5EF4-FFF2-40B4-BE49-F238E27FC236}">
                  <a16:creationId xmlns:a16="http://schemas.microsoft.com/office/drawing/2014/main" id="{DC9D6E80-A7E4-42B6-9CC6-ED9F2FBD4412}"/>
                </a:ext>
              </a:extLst>
            </p:cNvPr>
            <p:cNvSpPr txBox="1">
              <a:spLocks/>
            </p:cNvSpPr>
            <p:nvPr/>
          </p:nvSpPr>
          <p:spPr>
            <a:xfrm>
              <a:off x="14341" y="1923506"/>
              <a:ext cx="9360000" cy="792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 panose="020B0604020202020204" pitchFamily="34" charset="0"/>
                <a:buNone/>
              </a:pPr>
              <a:r>
                <a:rPr lang="zh-TW" altLang="en-US" sz="4000" dirty="0">
                  <a:solidFill>
                    <a:schemeClr val="bg1"/>
                  </a:solidFill>
                  <a:latin typeface="華康中圓體" panose="020F0509000000000000" pitchFamily="49" charset="-120"/>
                  <a:ea typeface="華康中圓體" panose="020F0509000000000000" pitchFamily="49" charset="-120"/>
                </a:rPr>
                <a:t>　－－－－－－－－　　　－－－－</a:t>
              </a:r>
            </a:p>
          </p:txBody>
        </p:sp>
      </p:grpSp>
      <p:sp>
        <p:nvSpPr>
          <p:cNvPr id="4" name="L02">
            <a:extLst>
              <a:ext uri="{FF2B5EF4-FFF2-40B4-BE49-F238E27FC236}">
                <a16:creationId xmlns:a16="http://schemas.microsoft.com/office/drawing/2014/main" id="{64C88C71-B598-41D5-8E42-E6FFA218CE47}"/>
              </a:ext>
            </a:extLst>
          </p:cNvPr>
          <p:cNvSpPr txBox="1">
            <a:spLocks/>
          </p:cNvSpPr>
          <p:nvPr/>
        </p:nvSpPr>
        <p:spPr>
          <a:xfrm>
            <a:off x="11197" y="1721934"/>
            <a:ext cx="9360000" cy="792000"/>
          </a:xfrm>
          <a:prstGeom prst="rect">
            <a:avLst/>
          </a:prstGeom>
          <a:scene3d>
            <a:camera prst="orthographicFront">
              <a:rot lat="2400000" lon="0" rev="0"/>
            </a:camera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｜１１２２２３２１｜２－３３２３｜</a:t>
            </a:r>
          </a:p>
        </p:txBody>
      </p:sp>
      <p:sp>
        <p:nvSpPr>
          <p:cNvPr id="8" name="L01 Q">
            <a:extLst>
              <a:ext uri="{FF2B5EF4-FFF2-40B4-BE49-F238E27FC236}">
                <a16:creationId xmlns:a16="http://schemas.microsoft.com/office/drawing/2014/main" id="{032632A9-F121-457C-AFCF-07D4E9DA8D8B}"/>
              </a:ext>
            </a:extLst>
          </p:cNvPr>
          <p:cNvSpPr txBox="1">
            <a:spLocks/>
          </p:cNvSpPr>
          <p:nvPr/>
        </p:nvSpPr>
        <p:spPr>
          <a:xfrm>
            <a:off x="12769" y="662993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求祢今天賞給我們　日用的食糧，</a:t>
            </a:r>
          </a:p>
        </p:txBody>
      </p:sp>
      <p:sp>
        <p:nvSpPr>
          <p:cNvPr id="24" name="L01 D.">
            <a:extLst>
              <a:ext uri="{FF2B5EF4-FFF2-40B4-BE49-F238E27FC236}">
                <a16:creationId xmlns:a16="http://schemas.microsoft.com/office/drawing/2014/main" id="{B7707E1D-5B15-4A43-887C-9CBE3DA41151}"/>
              </a:ext>
            </a:extLst>
          </p:cNvPr>
          <p:cNvSpPr txBox="1">
            <a:spLocks/>
          </p:cNvSpPr>
          <p:nvPr/>
        </p:nvSpPr>
        <p:spPr>
          <a:xfrm>
            <a:off x="9631" y="259216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．．．．　．．．　．．．．．</a:t>
            </a:r>
          </a:p>
        </p:txBody>
      </p:sp>
      <p:sp>
        <p:nvSpPr>
          <p:cNvPr id="19" name="L01 D1_A">
            <a:extLst>
              <a:ext uri="{FF2B5EF4-FFF2-40B4-BE49-F238E27FC236}">
                <a16:creationId xmlns:a16="http://schemas.microsoft.com/office/drawing/2014/main" id="{E80A6CED-CB03-4208-96BE-0E911AF13D74}"/>
              </a:ext>
            </a:extLst>
          </p:cNvPr>
          <p:cNvSpPr txBox="1">
            <a:spLocks/>
          </p:cNvSpPr>
          <p:nvPr/>
        </p:nvSpPr>
        <p:spPr>
          <a:xfrm>
            <a:off x="14341" y="188844"/>
            <a:ext cx="9360000" cy="79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－－－－－－－－　－－－－－</a:t>
            </a:r>
          </a:p>
        </p:txBody>
      </p:sp>
      <p:sp>
        <p:nvSpPr>
          <p:cNvPr id="3" name="L01">
            <a:extLst>
              <a:ext uri="{FF2B5EF4-FFF2-40B4-BE49-F238E27FC236}">
                <a16:creationId xmlns:a16="http://schemas.microsoft.com/office/drawing/2014/main" id="{07EB2698-1978-4702-8FB4-C8C3845078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97" y="6258"/>
            <a:ext cx="9360000" cy="792000"/>
          </a:xfrm>
          <a:scene3d>
            <a:camera prst="orthographicFront">
              <a:rot lat="2400000" lon="0" rev="0"/>
            </a:camera>
            <a:lightRig rig="threePt" dir="t"/>
          </a:scene3d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｜６６６６１６６６｜５５５６６－｜</a:t>
            </a:r>
          </a:p>
        </p:txBody>
      </p:sp>
    </p:spTree>
    <p:extLst>
      <p:ext uri="{BB962C8B-B14F-4D97-AF65-F5344CB8AC3E}">
        <p14:creationId xmlns:p14="http://schemas.microsoft.com/office/powerpoint/2010/main" val="2936783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82A52-EE4D-4CE7-A61A-10BCEBA58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90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0000"/>
    </mc:Choice>
    <mc:Fallback>
      <p:transition spd="slow" advTm="180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04 Ｑ">
            <a:extLst>
              <a:ext uri="{FF2B5EF4-FFF2-40B4-BE49-F238E27FC236}">
                <a16:creationId xmlns:a16="http://schemas.microsoft.com/office/drawing/2014/main" id="{150F3C27-C9CF-3375-19DA-0922D244681C}"/>
              </a:ext>
            </a:extLst>
          </p:cNvPr>
          <p:cNvSpPr txBox="1"/>
          <p:nvPr/>
        </p:nvSpPr>
        <p:spPr>
          <a:xfrm>
            <a:off x="260857" y="5866921"/>
            <a:ext cx="7879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阿肋路　亞！　　阿肋路　亞！</a:t>
            </a:r>
          </a:p>
        </p:txBody>
      </p:sp>
      <p:sp>
        <p:nvSpPr>
          <p:cNvPr id="8" name="L04">
            <a:extLst>
              <a:ext uri="{FF2B5EF4-FFF2-40B4-BE49-F238E27FC236}">
                <a16:creationId xmlns:a16="http://schemas.microsoft.com/office/drawing/2014/main" id="{16683484-1220-64CF-3204-9E734787BB98}"/>
              </a:ext>
            </a:extLst>
          </p:cNvPr>
          <p:cNvSpPr txBox="1"/>
          <p:nvPr/>
        </p:nvSpPr>
        <p:spPr>
          <a:xfrm>
            <a:off x="260857" y="5132034"/>
            <a:ext cx="8905002" cy="707886"/>
          </a:xfrm>
          <a:prstGeom prst="rect">
            <a:avLst/>
          </a:prstGeom>
          <a:noFill/>
          <a:scene3d>
            <a:camera prst="orthographicFront">
              <a:rot lat="240000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｜３２１｜２－０｜３２１｜５－０｜</a:t>
            </a:r>
          </a:p>
        </p:txBody>
      </p:sp>
      <p:sp>
        <p:nvSpPr>
          <p:cNvPr id="11" name="L03 U.">
            <a:extLst>
              <a:ext uri="{FF2B5EF4-FFF2-40B4-BE49-F238E27FC236}">
                <a16:creationId xmlns:a16="http://schemas.microsoft.com/office/drawing/2014/main" id="{4A118345-9667-46EE-625A-47FFE2FA29B7}"/>
              </a:ext>
            </a:extLst>
          </p:cNvPr>
          <p:cNvSpPr txBox="1"/>
          <p:nvPr/>
        </p:nvSpPr>
        <p:spPr>
          <a:xfrm>
            <a:off x="259922" y="3155861"/>
            <a:ext cx="53142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．．．　．　．　．</a:t>
            </a:r>
          </a:p>
        </p:txBody>
      </p:sp>
      <p:sp>
        <p:nvSpPr>
          <p:cNvPr id="14" name="L03 Ｑ">
            <a:extLst>
              <a:ext uri="{FF2B5EF4-FFF2-40B4-BE49-F238E27FC236}">
                <a16:creationId xmlns:a16="http://schemas.microsoft.com/office/drawing/2014/main" id="{6B3993BB-D1BA-CE61-B34D-999605DDE2C0}"/>
              </a:ext>
            </a:extLst>
          </p:cNvPr>
          <p:cNvSpPr txBox="1"/>
          <p:nvPr/>
        </p:nvSpPr>
        <p:spPr>
          <a:xfrm>
            <a:off x="260857" y="4169020"/>
            <a:ext cx="7879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主基督　今　天　已　復　活，</a:t>
            </a:r>
          </a:p>
        </p:txBody>
      </p:sp>
      <p:sp>
        <p:nvSpPr>
          <p:cNvPr id="7" name="L03">
            <a:extLst>
              <a:ext uri="{FF2B5EF4-FFF2-40B4-BE49-F238E27FC236}">
                <a16:creationId xmlns:a16="http://schemas.microsoft.com/office/drawing/2014/main" id="{5CDF31F3-1024-E9D7-0FB8-E5AADCB7219B}"/>
              </a:ext>
            </a:extLst>
          </p:cNvPr>
          <p:cNvSpPr txBox="1"/>
          <p:nvPr/>
        </p:nvSpPr>
        <p:spPr>
          <a:xfrm>
            <a:off x="260857" y="3434133"/>
            <a:ext cx="8905002" cy="707886"/>
          </a:xfrm>
          <a:prstGeom prst="rect">
            <a:avLst/>
          </a:prstGeom>
          <a:noFill/>
          <a:scene3d>
            <a:camera prst="orthographicFront">
              <a:rot lat="240000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｜１１１｜２－２｜１７６｜５－０｜</a:t>
            </a:r>
          </a:p>
        </p:txBody>
      </p:sp>
      <p:sp>
        <p:nvSpPr>
          <p:cNvPr id="15" name="L02 Ｑ">
            <a:extLst>
              <a:ext uri="{FF2B5EF4-FFF2-40B4-BE49-F238E27FC236}">
                <a16:creationId xmlns:a16="http://schemas.microsoft.com/office/drawing/2014/main" id="{C9BD1318-99BD-D202-03F5-79F71D620B87}"/>
              </a:ext>
            </a:extLst>
          </p:cNvPr>
          <p:cNvSpPr txBox="1"/>
          <p:nvPr/>
        </p:nvSpPr>
        <p:spPr>
          <a:xfrm>
            <a:off x="259922" y="2472055"/>
            <a:ext cx="7879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阿肋路　亞！　　阿肋路　亞！</a:t>
            </a:r>
          </a:p>
        </p:txBody>
      </p:sp>
      <p:sp>
        <p:nvSpPr>
          <p:cNvPr id="5" name="L02">
            <a:extLst>
              <a:ext uri="{FF2B5EF4-FFF2-40B4-BE49-F238E27FC236}">
                <a16:creationId xmlns:a16="http://schemas.microsoft.com/office/drawing/2014/main" id="{1BE68A7A-687B-4AC3-AE03-872EDBE17913}"/>
              </a:ext>
            </a:extLst>
          </p:cNvPr>
          <p:cNvSpPr txBox="1"/>
          <p:nvPr/>
        </p:nvSpPr>
        <p:spPr>
          <a:xfrm>
            <a:off x="259922" y="1737168"/>
            <a:ext cx="8905002" cy="707886"/>
          </a:xfrm>
          <a:prstGeom prst="rect">
            <a:avLst/>
          </a:prstGeom>
          <a:noFill/>
          <a:scene3d>
            <a:camera prst="orthographicFront">
              <a:rot lat="240000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｜３１３｜５－０｜６５６｜７－０｜</a:t>
            </a:r>
          </a:p>
        </p:txBody>
      </p:sp>
      <p:sp>
        <p:nvSpPr>
          <p:cNvPr id="16" name="L01 Ｑ">
            <a:extLst>
              <a:ext uri="{FF2B5EF4-FFF2-40B4-BE49-F238E27FC236}">
                <a16:creationId xmlns:a16="http://schemas.microsoft.com/office/drawing/2014/main" id="{79304F46-4437-66A5-7C14-D8B82B65CCFA}"/>
              </a:ext>
            </a:extLst>
          </p:cNvPr>
          <p:cNvSpPr txBox="1"/>
          <p:nvPr/>
        </p:nvSpPr>
        <p:spPr>
          <a:xfrm>
            <a:off x="259922" y="774154"/>
            <a:ext cx="78790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主基督　真的已　復　　　活，</a:t>
            </a:r>
          </a:p>
        </p:txBody>
      </p:sp>
      <p:sp>
        <p:nvSpPr>
          <p:cNvPr id="9" name="L01 U.">
            <a:extLst>
              <a:ext uri="{FF2B5EF4-FFF2-40B4-BE49-F238E27FC236}">
                <a16:creationId xmlns:a16="http://schemas.microsoft.com/office/drawing/2014/main" id="{5CFEEF2D-B52C-AA96-F369-ECFC29BA8E1F}"/>
              </a:ext>
            </a:extLst>
          </p:cNvPr>
          <p:cNvSpPr txBox="1"/>
          <p:nvPr/>
        </p:nvSpPr>
        <p:spPr>
          <a:xfrm>
            <a:off x="260856" y="-234678"/>
            <a:ext cx="53142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　　　　　　　　　．</a:t>
            </a:r>
          </a:p>
        </p:txBody>
      </p:sp>
      <p:sp>
        <p:nvSpPr>
          <p:cNvPr id="4" name="L01">
            <a:extLst>
              <a:ext uri="{FF2B5EF4-FFF2-40B4-BE49-F238E27FC236}">
                <a16:creationId xmlns:a16="http://schemas.microsoft.com/office/drawing/2014/main" id="{CCB21F14-795D-D59F-C12E-811ED8263FA0}"/>
              </a:ext>
            </a:extLst>
          </p:cNvPr>
          <p:cNvSpPr txBox="1"/>
          <p:nvPr/>
        </p:nvSpPr>
        <p:spPr>
          <a:xfrm>
            <a:off x="259922" y="39267"/>
            <a:ext cx="8905002" cy="707886"/>
          </a:xfrm>
          <a:prstGeom prst="rect">
            <a:avLst/>
          </a:prstGeom>
          <a:noFill/>
          <a:scene3d>
            <a:camera prst="orthographicFront">
              <a:rot lat="2400000" lon="0" rev="0"/>
            </a:camera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｜１１３｜５５５｜１－－｜５－－｜</a:t>
            </a:r>
          </a:p>
        </p:txBody>
      </p:sp>
      <p:pic>
        <p:nvPicPr>
          <p:cNvPr id="2" name="主督督真的復活 x1">
            <a:hlinkClick r:id="" action="ppaction://media"/>
            <a:extLst>
              <a:ext uri="{FF2B5EF4-FFF2-40B4-BE49-F238E27FC236}">
                <a16:creationId xmlns:a16="http://schemas.microsoft.com/office/drawing/2014/main" id="{6BDBB667-3128-A6C6-5287-4FBBC7DA7C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88830" y="627435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64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907D8-7010-42BB-4693-5378ACAB7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2125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64B9EED5-12C1-41DC-A749-EDCCAC69068A}"/>
              </a:ext>
            </a:extLst>
          </p:cNvPr>
          <p:cNvSpPr txBox="1">
            <a:spLocks/>
          </p:cNvSpPr>
          <p:nvPr/>
        </p:nvSpPr>
        <p:spPr>
          <a:xfrm>
            <a:off x="119898" y="122539"/>
            <a:ext cx="3155958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>
                <a:solidFill>
                  <a:srgbClr val="FFFF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福音前歡呼</a:t>
            </a:r>
          </a:p>
        </p:txBody>
      </p:sp>
      <p:sp>
        <p:nvSpPr>
          <p:cNvPr id="6" name="標題 1">
            <a:extLst>
              <a:ext uri="{FF2B5EF4-FFF2-40B4-BE49-F238E27FC236}">
                <a16:creationId xmlns:a16="http://schemas.microsoft.com/office/drawing/2014/main" id="{19EA4FA5-F068-4064-A603-9B8688337219}"/>
              </a:ext>
            </a:extLst>
          </p:cNvPr>
          <p:cNvSpPr txBox="1">
            <a:spLocks/>
          </p:cNvSpPr>
          <p:nvPr/>
        </p:nvSpPr>
        <p:spPr>
          <a:xfrm>
            <a:off x="289267" y="1069055"/>
            <a:ext cx="8568000" cy="578894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74738" indent="-1074738" algn="just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眾：阿肋硌亞。</a:t>
            </a:r>
            <a:endParaRPr lang="en-US" altLang="zh-TW" sz="4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1074738" indent="-1074738" algn="just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領：主說：我就是道路、真理及生命，除非經過我，誰也不能到父那裡去。</a:t>
            </a:r>
            <a:endParaRPr lang="zh-TW" altLang="en-US" dirty="0">
              <a:solidFill>
                <a:srgbClr val="3333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AF60A767-EAAC-40A1-8059-500B5B4BD582}"/>
              </a:ext>
            </a:extLst>
          </p:cNvPr>
          <p:cNvSpPr txBox="1"/>
          <p:nvPr/>
        </p:nvSpPr>
        <p:spPr>
          <a:xfrm>
            <a:off x="3275191" y="375554"/>
            <a:ext cx="56166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400" dirty="0">
                <a:solidFill>
                  <a:srgbClr val="FFFF00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若十四</a:t>
            </a:r>
            <a:r>
              <a:rPr lang="en-US" altLang="zh-TW" sz="2400" dirty="0">
                <a:solidFill>
                  <a:srgbClr val="FFFF00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434842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>
            <a:extLst>
              <a:ext uri="{FF2B5EF4-FFF2-40B4-BE49-F238E27FC236}">
                <a16:creationId xmlns:a16="http://schemas.microsoft.com/office/drawing/2014/main" id="{19EA4FA5-F068-4064-A603-9B8688337219}"/>
              </a:ext>
            </a:extLst>
          </p:cNvPr>
          <p:cNvSpPr txBox="1">
            <a:spLocks/>
          </p:cNvSpPr>
          <p:nvPr/>
        </p:nvSpPr>
        <p:spPr>
          <a:xfrm>
            <a:off x="289267" y="1069055"/>
            <a:ext cx="8568000" cy="44481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73150" indent="-1073150" algn="just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主禮：願主與你們同在。</a:t>
            </a:r>
            <a:endParaRPr lang="en-US" altLang="zh-TW" sz="4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1073150" indent="-1073150" algn="just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信友：也與你的心靈同在。</a:t>
            </a:r>
            <a:endParaRPr lang="en-US" altLang="zh-TW" sz="4000" dirty="0">
              <a:solidFill>
                <a:srgbClr val="0099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1073150" indent="-1073150" algn="just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>
                <a:solidFill>
                  <a:schemeClr val="bg1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主禮：恭讀聖瑪竇福音</a:t>
            </a:r>
            <a:endParaRPr lang="en-US" altLang="zh-TW" sz="4000" dirty="0">
              <a:solidFill>
                <a:schemeClr val="bg1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1073150" indent="-1073150" algn="just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>
                <a:solidFill>
                  <a:srgbClr val="0099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信友：主、願光榮歸於祢。</a:t>
            </a:r>
          </a:p>
          <a:p>
            <a:pPr marL="1073150" indent="-1073150" algn="just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zh-TW" altLang="en-US" dirty="0">
              <a:solidFill>
                <a:srgbClr val="009900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  <a:p>
            <a:pPr marL="1073150" indent="-1073150" algn="just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endParaRPr lang="zh-TW" altLang="en-US" dirty="0">
              <a:solidFill>
                <a:srgbClr val="3333FF"/>
              </a:solidFill>
              <a:latin typeface="華康中圓體" panose="020F0509000000000000" pitchFamily="49" charset="-120"/>
              <a:ea typeface="華康中圓體" panose="020F0509000000000000" pitchFamily="49" charset="-120"/>
            </a:endParaRP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4805A943-FB09-4FC7-8214-E0FDA5D13C77}"/>
              </a:ext>
            </a:extLst>
          </p:cNvPr>
          <p:cNvSpPr txBox="1">
            <a:spLocks/>
          </p:cNvSpPr>
          <p:nvPr/>
        </p:nvSpPr>
        <p:spPr>
          <a:xfrm>
            <a:off x="119898" y="122539"/>
            <a:ext cx="2075838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dirty="0">
                <a:solidFill>
                  <a:srgbClr val="FFFF00"/>
                </a:solidFill>
                <a:latin typeface="華康中圓體" panose="020F0509000000000000" pitchFamily="49" charset="-120"/>
                <a:ea typeface="華康中圓體" panose="020F0509000000000000" pitchFamily="49" charset="-120"/>
              </a:rPr>
              <a:t>福音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5D6A13B-63D3-4C27-A019-A9BAD13CE455}"/>
              </a:ext>
            </a:extLst>
          </p:cNvPr>
          <p:cNvSpPr txBox="1"/>
          <p:nvPr/>
        </p:nvSpPr>
        <p:spPr>
          <a:xfrm>
            <a:off x="4499992" y="3022779"/>
            <a:ext cx="4398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4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十四 </a:t>
            </a:r>
            <a:r>
              <a:rPr lang="en-US" altLang="zh-TW" sz="24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13~21</a:t>
            </a:r>
            <a:endParaRPr lang="zh-TW" altLang="en-US" sz="2400" dirty="0">
              <a:solidFill>
                <a:schemeClr val="bg1"/>
              </a:solidFill>
              <a:latin typeface="Cambria" panose="02040503050406030204" pitchFamily="18" charset="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50540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>
            <a:extLst>
              <a:ext uri="{FF2B5EF4-FFF2-40B4-BE49-F238E27FC236}">
                <a16:creationId xmlns:a16="http://schemas.microsoft.com/office/drawing/2014/main" id="{FDED3EC0-3D19-40C3-80F8-A7EC298E0046}"/>
              </a:ext>
            </a:extLst>
          </p:cNvPr>
          <p:cNvSpPr txBox="1">
            <a:spLocks/>
          </p:cNvSpPr>
          <p:nvPr/>
        </p:nvSpPr>
        <p:spPr>
          <a:xfrm>
            <a:off x="289267" y="37564"/>
            <a:ext cx="8568000" cy="676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1079500" algn="just" hangingPunct="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4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那時候，</a:t>
            </a:r>
            <a:r>
              <a:rPr lang="en-US" altLang="zh-TW" sz="4000" baseline="-25000" dirty="0">
                <a:solidFill>
                  <a:srgbClr val="CCCCFF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13</a:t>
            </a:r>
            <a:r>
              <a:rPr lang="zh-TW" altLang="en-US" sz="4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耶穌聽說若翰死了，就上船，自己一個人到一個偏僻的地方去了。群眾聽說了，就從各城市走來跟隨祂。</a:t>
            </a:r>
            <a:r>
              <a:rPr lang="en-US" altLang="zh-TW" sz="4000" baseline="-25000" dirty="0">
                <a:solidFill>
                  <a:srgbClr val="CCCCFF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14</a:t>
            </a:r>
            <a:r>
              <a:rPr lang="zh-TW" altLang="en-US" sz="4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祂下了船，看見這一大群人，就對他們動了憐憫的心，治好了他們的病人。</a:t>
            </a:r>
            <a:r>
              <a:rPr lang="en-US" altLang="zh-TW" sz="4000" baseline="-25000" dirty="0">
                <a:solidFill>
                  <a:srgbClr val="CCCCFF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 15</a:t>
            </a:r>
            <a:r>
              <a:rPr lang="zh-TW" altLang="en-US" sz="4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到了傍晚，門徒來到祂跟前說：「這地方是荒野，時候也不早了，請祢遣散群眾，讓他們各自到村莊去買食物罷！」 </a:t>
            </a:r>
            <a:r>
              <a:rPr lang="en-US" altLang="zh-TW" sz="4000" dirty="0">
                <a:solidFill>
                  <a:schemeClr val="bg1"/>
                </a:solidFill>
                <a:latin typeface="Cambria" panose="02040503050406030204" pitchFamily="18" charset="0"/>
                <a:ea typeface="華康中圓體" panose="020F0509000000000000" pitchFamily="49" charset="-120"/>
              </a:rPr>
              <a:t>…</a:t>
            </a:r>
            <a:endParaRPr lang="zh-TW" altLang="en-US" sz="4000" dirty="0">
              <a:solidFill>
                <a:schemeClr val="bg1"/>
              </a:solidFill>
              <a:latin typeface="Cambria" panose="02040503050406030204" pitchFamily="18" charset="0"/>
              <a:ea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40984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佈景主題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2157</TotalTime>
  <Words>1659</Words>
  <Application>Microsoft Office PowerPoint</Application>
  <PresentationFormat>如螢幕大小 (4:3)</PresentationFormat>
  <Paragraphs>301</Paragraphs>
  <Slides>36</Slides>
  <Notes>15</Notes>
  <HiddenSlides>0</HiddenSlides>
  <MMClips>9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44" baseType="lpstr">
      <vt:lpstr>華康中圓體</vt:lpstr>
      <vt:lpstr>華康新特明體</vt:lpstr>
      <vt:lpstr>華康楷書體W7</vt:lpstr>
      <vt:lpstr>Aptos</vt:lpstr>
      <vt:lpstr>Aptos Display</vt:lpstr>
      <vt:lpstr>Arial</vt:lpstr>
      <vt:lpstr>Cambria</vt:lpstr>
      <vt:lpstr>Office 佈景主題</vt:lpstr>
      <vt:lpstr>PowerPoint 簡報</vt:lpstr>
      <vt:lpstr>PowerPoint 簡報</vt:lpstr>
      <vt:lpstr>我們敬拜你主耶穌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心靈目光仰望主耶穌基督</vt:lpstr>
      <vt:lpstr>PowerPoint 簡報</vt:lpstr>
      <vt:lpstr>PowerPoint 簡報</vt:lpstr>
      <vt:lpstr>PowerPoint 簡報</vt:lpstr>
      <vt:lpstr>耶穌聖心禱文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Howard Lui</dc:creator>
  <cp:lastModifiedBy>Howard Lui</cp:lastModifiedBy>
  <cp:revision>25</cp:revision>
  <dcterms:created xsi:type="dcterms:W3CDTF">2025-02-24T01:00:45Z</dcterms:created>
  <dcterms:modified xsi:type="dcterms:W3CDTF">2026-08-04T02:04:03Z</dcterms:modified>
</cp:coreProperties>
</file>